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56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8">
  <a:themeElements>
    <a:clrScheme name="Theme9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2025-06-22T19:08:58Z</dcterms:created>
  <dcterms:modified xsi:type="dcterms:W3CDTF">2025-06-22T19:08:58Z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