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605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33575" y="876300"/>
            <a:ext cx="4905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934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0375" y="1219200"/>
            <a:ext cx="4191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57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172075" y="1905000"/>
            <a:ext cx="3543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71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Theme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2025-06-22T19:16:17Z</dcterms:created>
  <dcterms:modified xsi:type="dcterms:W3CDTF">2025-06-22T19:16:17Z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