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610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933575" y="876300"/>
            <a:ext cx="49053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934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00375" y="1219200"/>
            <a:ext cx="4191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857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00825" y="1562100"/>
            <a:ext cx="14573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172075" y="1905000"/>
            <a:ext cx="3543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171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3">
  <a:themeElements>
    <a:clrScheme name="Theme8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2025-06-22T19:17:09Z</dcterms:created>
  <dcterms:modified xsi:type="dcterms:W3CDTF">2025-06-22T19:17:09Z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