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65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24050" y="876300"/>
            <a:ext cx="4914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2025-06-22T19:24:48Z</dcterms:created>
  <dcterms:modified xsi:type="dcterms:W3CDTF">2025-06-22T19:24:48Z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