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3676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619375" y="876300"/>
            <a:ext cx="42195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59626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gfdv ytrge uyguh & yhr87fh yuhrg78 tyfht ehgyrf uhgerugh hrgyuhr hg87hr8t hgh8rthg jhgu8rht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581400" y="1219200"/>
            <a:ext cx="36099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314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2095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>
            <a:off x="8753475" y="1562100"/>
            <a:ext cx="333375" cy="161925"/>
          </a:xfrm>
          <a:prstGeom prst="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800850" y="1562100"/>
            <a:ext cx="12573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685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>
            <a:off x="8734425" y="1905000"/>
            <a:ext cx="4381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>
            <a:off x="10877550" y="1905000"/>
            <a:ext cx="82867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667375" y="1905000"/>
            <a:ext cx="3048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8669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leftRightArrow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17">
  <a:themeElements>
    <a:clrScheme name="Theme1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2025-06-22T19:28:10Z</dcterms:created>
  <dcterms:modified xsi:type="dcterms:W3CDTF">2025-06-22T19:28:10Z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