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713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33575" y="876300"/>
            <a:ext cx="4905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72075" y="1905000"/>
            <a:ext cx="3543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">
  <a:themeElements>
    <a:clrScheme name="Theme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2025-06-22T19:34:25Z</dcterms:created>
  <dcterms:modified xsi:type="dcterms:W3CDTF">2025-06-22T19:34:25Z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