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3733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1933575" y="876300"/>
            <a:ext cx="49053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69342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00375" y="1219200"/>
            <a:ext cx="4191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8576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600825" y="1562100"/>
            <a:ext cx="14573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800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172075" y="1905000"/>
            <a:ext cx="35433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2171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91">
  <a:themeElements>
    <a:clrScheme name="Theme9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2025-06-22T19:37:45Z</dcterms:created>
  <dcterms:modified xsi:type="dcterms:W3CDTF">2025-06-22T19:37:45Z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