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789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524250" y="876300"/>
            <a:ext cx="3314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686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4362450" y="1219200"/>
            <a:ext cx="28289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619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7067550" y="1562100"/>
            <a:ext cx="99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5429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324600" y="1905000"/>
            <a:ext cx="23907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476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3">
  <a:themeElements>
    <a:clrScheme name="Theme8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2025-06-22T19:46:59Z</dcterms:created>
  <dcterms:modified xsi:type="dcterms:W3CDTF">2025-06-22T19:46:59Z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