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80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314700" y="876300"/>
            <a:ext cx="3524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972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181475" y="1219200"/>
            <a:ext cx="3009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762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010400" y="1562100"/>
            <a:ext cx="1047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5715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172200" y="1905000"/>
            <a:ext cx="2543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562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2025-06-22T19:49:11Z</dcterms:created>
  <dcterms:modified xsi:type="dcterms:W3CDTF">2025-06-22T19:49:11Z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