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3812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3095625" y="876300"/>
            <a:ext cx="37433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52863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gfdv ytrge uyguh & yhr87fh yuhrg78 tyfht ehgyrf uhgerugh hrgyuhr hg87hr8t hgh8rthg jhgu8rht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990975" y="1219200"/>
            <a:ext cx="32004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29527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8077200" y="1562100"/>
            <a:ext cx="2095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>
            <a:off x="8753475" y="1562100"/>
            <a:ext cx="333375" cy="161925"/>
          </a:xfrm>
          <a:prstGeom prst="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943725" y="1562100"/>
            <a:ext cx="11144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6096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>
            <a:off x="8734425" y="1905000"/>
            <a:ext cx="4381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>
            <a:off x="10877550" y="1905000"/>
            <a:ext cx="82867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6010275" y="1905000"/>
            <a:ext cx="27051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16573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leftRightArrow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71">
  <a:themeElements>
    <a:clrScheme name="Theme7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2025-06-22T19:50:47Z</dcterms:created>
  <dcterms:modified xsi:type="dcterms:W3CDTF">2025-06-22T19:50:47Z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