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91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705225" y="876300"/>
            <a:ext cx="31337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3815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514850" y="1219200"/>
            <a:ext cx="26765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4098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143750" y="1562100"/>
            <a:ext cx="914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5143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457950" y="1905000"/>
            <a:ext cx="2257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371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2025-06-22T20:08:43Z</dcterms:created>
  <dcterms:modified xsi:type="dcterms:W3CDTF">2025-06-22T20:08:43Z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