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93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076325" y="876300"/>
            <a:ext cx="5762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8181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266950" y="1219200"/>
            <a:ext cx="4924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5815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324600" y="1562100"/>
            <a:ext cx="1733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923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4552950" y="1905000"/>
            <a:ext cx="4162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562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2025-06-22T20:11:41Z</dcterms:created>
  <dcterms:modified xsi:type="dcterms:W3CDTF">2025-06-22T20:11:41Z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