
<file path=[Content_Types].xml><?xml version="1.0" encoding="utf-8"?>
<Types xmlns="http://schemas.openxmlformats.org/package/2006/content-types">
  <Default Extension="rels" ContentType="application/vnd.openxmlformats-package.relationships+xml"/>
  <Default Extension="xml" ContentType="application/xml"/>
  <Default Extension="svg" ContentType="image/svg+xml"/>
  <Override PartName="/ppt/presentation.xml" ContentType="application/vnd.openxmlformats-officedocument.presentationml.presentation.main+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s/slide1.xml" ContentType="application/vnd.openxmlformats-officedocument.presentationml.slide+xml"/>
  <Default Extension="gif" ContentType="image/gif"/>
  <Default Extension="jpg" ContentType="image/jpeg"/>
  <Default Extension="jpeg" ContentType="image/jpeg"/>
  <Default Extension="png" ContentType="image/png"/>
  <Default Extension="xlsx" ContentType="application/vnd.openxmlformats-officedocument.spreadsheetml.sheet"/>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6630650" cy="8572500"/>
  <p:notesSz cx="6858000" cy="9144000"/>
  <p:defaultTextStyle>
    <a:defPPr>
      <a:defRPr lang="fr-FR"/>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lastView="sldView">
  <p:slideViewPr>
    <p:cSldViewPr>
      <p:cViewPr>
        <p:scale>
          <a:sx d="100" n="100"/>
          <a:sy d="100" n="100"/>
        </p:scale>
        <p:origin x="0" y="0"/>
      </p:cViewPr>
    </p:cSldViewPr>
  </p:slideViewPr>
</p:viewPr>
</file>

<file path=ppt/_rels/presentation.xml.rels><?xml version="1.0" encoding="UTF-8" standalone="yes"?>
<Relationships xmlns="http://schemas.openxmlformats.org/package/2006/relationships">
  <Relationship Id="rId1" Type="http://schemas.openxmlformats.org/officeDocument/2006/relationships/slideMaster" Target="slideMasters/slideMaster1.xml"/>
  <Relationship Id="rId2" Type="http://schemas.openxmlformats.org/officeDocument/2006/relationships/theme" Target="theme/theme1.xml"/>
  <Relationship Id="rId3" Type="http://schemas.openxmlformats.org/officeDocument/2006/relationships/slide" Target="slides/slide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ableStyles" Target="tableStyles.xml"/>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439639528" r:id="rId1"/>
  </p:sldLayoutIdLst>
  <p:txStyles>
    <p:titleStyle>
      <a:lvl1pPr algn="ctr">
        <a:defRPr sz="4400" kern="1200">
          <a:solidFill>
            <a:schemeClr val="lt1"/>
          </a:solidFill>
        </a:defRPr>
      </a:lvl1pPr>
      <a:extLst/>
    </p:titleStyle>
    <p:bodyStyle>
      <a:lvl1pPr algn="ctr" indent="-324900.00000000006">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90500" y="95250"/>
          <a:ext cx="16440150" cy="8477250"/>
          <a:chOff x="190500" y="95250"/>
          <a:chExt cx="16440150" cy="8477250"/>
        </a:xfrm>
      </p:grpSpPr>
      <p:sp>
        <p:nvSpPr>
          <p:cNvPr id="2" name=""/>
          <p:cNvSpPr txBox="1"/>
          <p:nvPr/>
        </p:nvSpPr>
        <p:spPr>
          <a:xfrm>
            <a:off x="190500" y="95250"/>
            <a:ext cx="16249650" cy="285750"/>
          </a:xfrm>
          <a:prstGeom prst="rect">
            <a:avLst/>
          </a:prstGeom>
          <a:noFill/>
          <a:ln w="0" cap="flat" cmpd="sng" algn="ctr">
            <a:solidFill>
              <a:srgbClr val="FFFFFF">
                <a:alpha val="100000"/>
              </a:srgbClr>
            </a:solidFill>
            <a:prstDash val="solid"/>
            <a:round/>
            <a:headEnd type="none" w="med" len="med"/>
            <a:tailEnd type="none" w="med" len="med"/>
          </a:ln>
        </p:spPr>
        <p:txBody>
          <a:bodyPr anchorCtr="0" rtlCol="0" vert="horz" bIns="45720" lIns="91440" rIns="91440" tIns="45720">
            <a:spAutoFit/>
          </a:bodyPr>
          <a:lstStyle/>
          <a:p>
            <a:pPr algn="ctr" rtl="0" fontAlgn="base" marL="0" marR="0" indent="0" lvl="0">
              <a:lnSpc>
                <a:spcPct val="100000"/>
              </a:lnSpc>
              <a:spcBef>
                <a:spcPts val="0"/>
              </a:spcBef>
              <a:spcAft>
                <a:spcPts val="0"/>
              </a:spcAft>
            </a:pPr>
            <a:r>
              <a:rPr lang="en-US" b="1" strike="noStrike" sz="1000" spc="0" u="none" cap="none">
                <a:solidFill>
                  <a:srgbClr val="000000">
                    <a:alpha val="100000"/>
                  </a:srgbClr>
                </a:solidFill>
                <a:latin typeface="Aptos"/>
              </a:rPr>
              <a:t><![CDATA[ET-04: Delay in Jewel Steel Structure Lack of Authority approval (DCCA) for New Modification]]></a:t>
            </a:r>
          </a:p>
        </p:txBody>
      </p:sp>
      <p:sp>
        <p:nvSpPr>
          <p:cNvPr id="3" name=""/>
          <p:cNvSpPr txBox="1"/>
          <p:nvPr/>
        </p:nvSpPr>
        <p:spPr>
          <a:xfrm>
            <a:off x="190500" y="381000"/>
            <a:ext cx="2333625" cy="1905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91440" rIns="91440" tIns="45720">
            <a:spAutoFit/>
          </a:bodyPr>
          <a:lstStyle/>
          <a:p>
            <a:pPr algn="ctr" rtl="0" fontAlgn="base" marL="0" marR="0" indent="0" lvl="0">
              <a:lnSpc>
                <a:spcPct val="100000"/>
              </a:lnSpc>
              <a:spcBef>
                <a:spcPts val="0"/>
              </a:spcBef>
              <a:spcAft>
                <a:spcPts val="0"/>
              </a:spcAft>
            </a:pPr>
            <a:r>
              <a:rPr lang="en-US" strike="noStrike" sz="900" spc="0" u="none" cap="none">
                <a:solidFill>
                  <a:srgbClr val="000000">
                    <a:alpha val="100000"/>
                  </a:srgbClr>
                </a:solidFill>
                <a:latin typeface="Aptos"/>
              </a:rPr>
              <a:t><![CDATA[2017]]></a:t>
            </a:r>
          </a:p>
        </p:txBody>
      </p:sp>
      <p:sp>
        <p:nvSpPr>
          <p:cNvPr id="4" name=""/>
          <p:cNvSpPr txBox="1"/>
          <p:nvPr/>
        </p:nvSpPr>
        <p:spPr>
          <a:xfrm>
            <a:off x="2524125" y="381000"/>
            <a:ext cx="3476625" cy="1905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91440" rIns="91440" tIns="45720">
            <a:spAutoFit/>
          </a:bodyPr>
          <a:lstStyle/>
          <a:p>
            <a:pPr algn="ctr" rtl="0" fontAlgn="base" marL="0" marR="0" indent="0" lvl="0">
              <a:lnSpc>
                <a:spcPct val="100000"/>
              </a:lnSpc>
              <a:spcBef>
                <a:spcPts val="0"/>
              </a:spcBef>
              <a:spcAft>
                <a:spcPts val="0"/>
              </a:spcAft>
            </a:pPr>
            <a:r>
              <a:rPr lang="en-US" strike="noStrike" sz="900" spc="0" u="none" cap="none">
                <a:solidFill>
                  <a:srgbClr val="000000">
                    <a:alpha val="100000"/>
                  </a:srgbClr>
                </a:solidFill>
                <a:latin typeface="Aptos"/>
              </a:rPr>
              <a:t><![CDATA[2018]]></a:t>
            </a:r>
          </a:p>
        </p:txBody>
      </p:sp>
      <p:sp>
        <p:nvSpPr>
          <p:cNvPr id="5" name=""/>
          <p:cNvSpPr txBox="1"/>
          <p:nvPr/>
        </p:nvSpPr>
        <p:spPr>
          <a:xfrm>
            <a:off x="6000750" y="381000"/>
            <a:ext cx="3476625" cy="1905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91440" rIns="91440" tIns="45720">
            <a:spAutoFit/>
          </a:bodyPr>
          <a:lstStyle/>
          <a:p>
            <a:pPr algn="ctr" rtl="0" fontAlgn="base" marL="0" marR="0" indent="0" lvl="0">
              <a:lnSpc>
                <a:spcPct val="100000"/>
              </a:lnSpc>
              <a:spcBef>
                <a:spcPts val="0"/>
              </a:spcBef>
              <a:spcAft>
                <a:spcPts val="0"/>
              </a:spcAft>
            </a:pPr>
            <a:r>
              <a:rPr lang="en-US" strike="noStrike" sz="900" spc="0" u="none" cap="none">
                <a:solidFill>
                  <a:srgbClr val="000000">
                    <a:alpha val="100000"/>
                  </a:srgbClr>
                </a:solidFill>
                <a:latin typeface="Aptos"/>
              </a:rPr>
              <a:t><![CDATA[2019]]></a:t>
            </a:r>
          </a:p>
        </p:txBody>
      </p:sp>
      <p:sp>
        <p:nvSpPr>
          <p:cNvPr id="6" name=""/>
          <p:cNvSpPr txBox="1"/>
          <p:nvPr/>
        </p:nvSpPr>
        <p:spPr>
          <a:xfrm>
            <a:off x="9477375" y="381000"/>
            <a:ext cx="3486150" cy="1905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91440" rIns="91440" tIns="45720">
            <a:spAutoFit/>
          </a:bodyPr>
          <a:lstStyle/>
          <a:p>
            <a:pPr algn="ctr" rtl="0" fontAlgn="base" marL="0" marR="0" indent="0" lvl="0">
              <a:lnSpc>
                <a:spcPct val="100000"/>
              </a:lnSpc>
              <a:spcBef>
                <a:spcPts val="0"/>
              </a:spcBef>
              <a:spcAft>
                <a:spcPts val="0"/>
              </a:spcAft>
            </a:pPr>
            <a:r>
              <a:rPr lang="en-US" strike="noStrike" sz="900" spc="0" u="none" cap="none">
                <a:solidFill>
                  <a:srgbClr val="000000">
                    <a:alpha val="100000"/>
                  </a:srgbClr>
                </a:solidFill>
                <a:latin typeface="Aptos"/>
              </a:rPr>
              <a:t><![CDATA[2020]]></a:t>
            </a:r>
          </a:p>
        </p:txBody>
      </p:sp>
      <p:sp>
        <p:nvSpPr>
          <p:cNvPr id="7" name=""/>
          <p:cNvSpPr txBox="1"/>
          <p:nvPr/>
        </p:nvSpPr>
        <p:spPr>
          <a:xfrm>
            <a:off x="12963525" y="381000"/>
            <a:ext cx="3476625" cy="1905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91440" rIns="91440" tIns="45720">
            <a:spAutoFit/>
          </a:bodyPr>
          <a:lstStyle/>
          <a:p>
            <a:pPr algn="ctr" rtl="0" fontAlgn="base" marL="0" marR="0" indent="0" lvl="0">
              <a:lnSpc>
                <a:spcPct val="100000"/>
              </a:lnSpc>
              <a:spcBef>
                <a:spcPts val="0"/>
              </a:spcBef>
              <a:spcAft>
                <a:spcPts val="0"/>
              </a:spcAft>
            </a:pPr>
            <a:r>
              <a:rPr lang="en-US" strike="noStrike" sz="900" spc="0" u="none" cap="none">
                <a:solidFill>
                  <a:srgbClr val="000000">
                    <a:alpha val="100000"/>
                  </a:srgbClr>
                </a:solidFill>
                <a:latin typeface="Aptos"/>
              </a:rPr>
              <a:t><![CDATA[2021]]></a:t>
            </a:r>
          </a:p>
        </p:txBody>
      </p:sp>
      <p:cxnSp>
        <p:nvCxnSpPr>
          <p:cNvPr id="8" name=""/>
          <p:cNvCxnSpPr/>
          <p:nvPr/>
        </p:nvCxnSpPr>
        <p:spPr>
          <a:xfrm>
            <a:off x="1905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9" name=""/>
          <p:cNvSpPr txBox="1"/>
          <p:nvPr/>
        </p:nvSpPr>
        <p:spPr>
          <a:xfrm>
            <a:off x="19050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May]]></a:t>
            </a:r>
          </a:p>
        </p:txBody>
      </p:sp>
      <p:cxnSp>
        <p:nvCxnSpPr>
          <p:cNvPr id="10" name=""/>
          <p:cNvCxnSpPr/>
          <p:nvPr/>
        </p:nvCxnSpPr>
        <p:spPr>
          <a:xfrm>
            <a:off x="4857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1" name=""/>
          <p:cNvSpPr txBox="1"/>
          <p:nvPr/>
        </p:nvSpPr>
        <p:spPr>
          <a:xfrm>
            <a:off x="485775"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un]]></a:t>
            </a:r>
          </a:p>
        </p:txBody>
      </p:sp>
      <p:cxnSp>
        <p:nvCxnSpPr>
          <p:cNvPr id="12" name=""/>
          <p:cNvCxnSpPr/>
          <p:nvPr/>
        </p:nvCxnSpPr>
        <p:spPr>
          <a:xfrm>
            <a:off x="7715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3" name=""/>
          <p:cNvSpPr txBox="1"/>
          <p:nvPr/>
        </p:nvSpPr>
        <p:spPr>
          <a:xfrm>
            <a:off x="7715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ul]]></a:t>
            </a:r>
          </a:p>
        </p:txBody>
      </p:sp>
      <p:cxnSp>
        <p:nvCxnSpPr>
          <p:cNvPr id="14" name=""/>
          <p:cNvCxnSpPr/>
          <p:nvPr/>
        </p:nvCxnSpPr>
        <p:spPr>
          <a:xfrm>
            <a:off x="10668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5" name=""/>
          <p:cNvSpPr txBox="1"/>
          <p:nvPr/>
        </p:nvSpPr>
        <p:spPr>
          <a:xfrm>
            <a:off x="106680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Aug]]></a:t>
            </a:r>
          </a:p>
        </p:txBody>
      </p:sp>
      <p:cxnSp>
        <p:nvCxnSpPr>
          <p:cNvPr id="16" name=""/>
          <p:cNvCxnSpPr/>
          <p:nvPr/>
        </p:nvCxnSpPr>
        <p:spPr>
          <a:xfrm>
            <a:off x="13620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7" name=""/>
          <p:cNvSpPr txBox="1"/>
          <p:nvPr/>
        </p:nvSpPr>
        <p:spPr>
          <a:xfrm>
            <a:off x="1362075"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Sep]]></a:t>
            </a:r>
          </a:p>
        </p:txBody>
      </p:sp>
      <p:cxnSp>
        <p:nvCxnSpPr>
          <p:cNvPr id="18" name=""/>
          <p:cNvCxnSpPr/>
          <p:nvPr/>
        </p:nvCxnSpPr>
        <p:spPr>
          <a:xfrm>
            <a:off x="16478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9" name=""/>
          <p:cNvSpPr txBox="1"/>
          <p:nvPr/>
        </p:nvSpPr>
        <p:spPr>
          <a:xfrm>
            <a:off x="16478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Oct]]></a:t>
            </a:r>
          </a:p>
        </p:txBody>
      </p:sp>
      <p:cxnSp>
        <p:nvCxnSpPr>
          <p:cNvPr id="20" name=""/>
          <p:cNvCxnSpPr/>
          <p:nvPr/>
        </p:nvCxnSpPr>
        <p:spPr>
          <a:xfrm>
            <a:off x="19431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21" name=""/>
          <p:cNvSpPr txBox="1"/>
          <p:nvPr/>
        </p:nvSpPr>
        <p:spPr>
          <a:xfrm>
            <a:off x="1943100"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Nov]]></a:t>
            </a:r>
          </a:p>
        </p:txBody>
      </p:sp>
      <p:cxnSp>
        <p:nvCxnSpPr>
          <p:cNvPr id="22" name=""/>
          <p:cNvCxnSpPr/>
          <p:nvPr/>
        </p:nvCxnSpPr>
        <p:spPr>
          <a:xfrm>
            <a:off x="22288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23" name=""/>
          <p:cNvSpPr txBox="1"/>
          <p:nvPr/>
        </p:nvSpPr>
        <p:spPr>
          <a:xfrm>
            <a:off x="222885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Dec]]></a:t>
            </a:r>
          </a:p>
        </p:txBody>
      </p:sp>
      <p:cxnSp>
        <p:nvCxnSpPr>
          <p:cNvPr id="24" name=""/>
          <p:cNvCxnSpPr/>
          <p:nvPr/>
        </p:nvCxnSpPr>
        <p:spPr>
          <a:xfrm>
            <a:off x="25241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25" name=""/>
          <p:cNvSpPr txBox="1"/>
          <p:nvPr/>
        </p:nvSpPr>
        <p:spPr>
          <a:xfrm>
            <a:off x="25241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an]]></a:t>
            </a:r>
          </a:p>
        </p:txBody>
      </p:sp>
      <p:cxnSp>
        <p:nvCxnSpPr>
          <p:cNvPr id="26" name=""/>
          <p:cNvCxnSpPr/>
          <p:nvPr/>
        </p:nvCxnSpPr>
        <p:spPr>
          <a:xfrm>
            <a:off x="28194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27" name=""/>
          <p:cNvSpPr txBox="1"/>
          <p:nvPr/>
        </p:nvSpPr>
        <p:spPr>
          <a:xfrm>
            <a:off x="2819400" y="571500"/>
            <a:ext cx="26670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Feb]]></a:t>
            </a:r>
          </a:p>
        </p:txBody>
      </p:sp>
      <p:cxnSp>
        <p:nvCxnSpPr>
          <p:cNvPr id="28" name=""/>
          <p:cNvCxnSpPr/>
          <p:nvPr/>
        </p:nvCxnSpPr>
        <p:spPr>
          <a:xfrm>
            <a:off x="30861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29" name=""/>
          <p:cNvSpPr txBox="1"/>
          <p:nvPr/>
        </p:nvSpPr>
        <p:spPr>
          <a:xfrm>
            <a:off x="308610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Mar]]></a:t>
            </a:r>
          </a:p>
        </p:txBody>
      </p:sp>
      <p:cxnSp>
        <p:nvCxnSpPr>
          <p:cNvPr id="30" name=""/>
          <p:cNvCxnSpPr/>
          <p:nvPr/>
        </p:nvCxnSpPr>
        <p:spPr>
          <a:xfrm>
            <a:off x="33813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31" name=""/>
          <p:cNvSpPr txBox="1"/>
          <p:nvPr/>
        </p:nvSpPr>
        <p:spPr>
          <a:xfrm>
            <a:off x="3381375"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Apr]]></a:t>
            </a:r>
          </a:p>
        </p:txBody>
      </p:sp>
      <p:cxnSp>
        <p:nvCxnSpPr>
          <p:cNvPr id="32" name=""/>
          <p:cNvCxnSpPr/>
          <p:nvPr/>
        </p:nvCxnSpPr>
        <p:spPr>
          <a:xfrm>
            <a:off x="36671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33" name=""/>
          <p:cNvSpPr txBox="1"/>
          <p:nvPr/>
        </p:nvSpPr>
        <p:spPr>
          <a:xfrm>
            <a:off x="36671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May]]></a:t>
            </a:r>
          </a:p>
        </p:txBody>
      </p:sp>
      <p:cxnSp>
        <p:nvCxnSpPr>
          <p:cNvPr id="34" name=""/>
          <p:cNvCxnSpPr/>
          <p:nvPr/>
        </p:nvCxnSpPr>
        <p:spPr>
          <a:xfrm>
            <a:off x="39624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35" name=""/>
          <p:cNvSpPr txBox="1"/>
          <p:nvPr/>
        </p:nvSpPr>
        <p:spPr>
          <a:xfrm>
            <a:off x="3962400"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un]]></a:t>
            </a:r>
          </a:p>
        </p:txBody>
      </p:sp>
      <p:cxnSp>
        <p:nvCxnSpPr>
          <p:cNvPr id="36" name=""/>
          <p:cNvCxnSpPr/>
          <p:nvPr/>
        </p:nvCxnSpPr>
        <p:spPr>
          <a:xfrm>
            <a:off x="42481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37" name=""/>
          <p:cNvSpPr txBox="1"/>
          <p:nvPr/>
        </p:nvSpPr>
        <p:spPr>
          <a:xfrm>
            <a:off x="424815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ul]]></a:t>
            </a:r>
          </a:p>
        </p:txBody>
      </p:sp>
      <p:cxnSp>
        <p:nvCxnSpPr>
          <p:cNvPr id="38" name=""/>
          <p:cNvCxnSpPr/>
          <p:nvPr/>
        </p:nvCxnSpPr>
        <p:spPr>
          <a:xfrm>
            <a:off x="45434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39" name=""/>
          <p:cNvSpPr txBox="1"/>
          <p:nvPr/>
        </p:nvSpPr>
        <p:spPr>
          <a:xfrm>
            <a:off x="45434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Aug]]></a:t>
            </a:r>
          </a:p>
        </p:txBody>
      </p:sp>
      <p:cxnSp>
        <p:nvCxnSpPr>
          <p:cNvPr id="40" name=""/>
          <p:cNvCxnSpPr/>
          <p:nvPr/>
        </p:nvCxnSpPr>
        <p:spPr>
          <a:xfrm>
            <a:off x="48387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41" name=""/>
          <p:cNvSpPr txBox="1"/>
          <p:nvPr/>
        </p:nvSpPr>
        <p:spPr>
          <a:xfrm>
            <a:off x="4838700"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Sep]]></a:t>
            </a:r>
          </a:p>
        </p:txBody>
      </p:sp>
      <p:cxnSp>
        <p:nvCxnSpPr>
          <p:cNvPr id="42" name=""/>
          <p:cNvCxnSpPr/>
          <p:nvPr/>
        </p:nvCxnSpPr>
        <p:spPr>
          <a:xfrm>
            <a:off x="51244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43" name=""/>
          <p:cNvSpPr txBox="1"/>
          <p:nvPr/>
        </p:nvSpPr>
        <p:spPr>
          <a:xfrm>
            <a:off x="512445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Oct]]></a:t>
            </a:r>
          </a:p>
        </p:txBody>
      </p:sp>
      <p:cxnSp>
        <p:nvCxnSpPr>
          <p:cNvPr id="44" name=""/>
          <p:cNvCxnSpPr/>
          <p:nvPr/>
        </p:nvCxnSpPr>
        <p:spPr>
          <a:xfrm>
            <a:off x="54197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45" name=""/>
          <p:cNvSpPr txBox="1"/>
          <p:nvPr/>
        </p:nvSpPr>
        <p:spPr>
          <a:xfrm>
            <a:off x="5419725"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Nov]]></a:t>
            </a:r>
          </a:p>
        </p:txBody>
      </p:sp>
      <p:cxnSp>
        <p:nvCxnSpPr>
          <p:cNvPr id="46" name=""/>
          <p:cNvCxnSpPr/>
          <p:nvPr/>
        </p:nvCxnSpPr>
        <p:spPr>
          <a:xfrm>
            <a:off x="57054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47" name=""/>
          <p:cNvSpPr txBox="1"/>
          <p:nvPr/>
        </p:nvSpPr>
        <p:spPr>
          <a:xfrm>
            <a:off x="570547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Dec]]></a:t>
            </a:r>
          </a:p>
        </p:txBody>
      </p:sp>
      <p:cxnSp>
        <p:nvCxnSpPr>
          <p:cNvPr id="48" name=""/>
          <p:cNvCxnSpPr/>
          <p:nvPr/>
        </p:nvCxnSpPr>
        <p:spPr>
          <a:xfrm>
            <a:off x="60007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49" name=""/>
          <p:cNvSpPr txBox="1"/>
          <p:nvPr/>
        </p:nvSpPr>
        <p:spPr>
          <a:xfrm>
            <a:off x="600075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an]]></a:t>
            </a:r>
          </a:p>
        </p:txBody>
      </p:sp>
      <p:cxnSp>
        <p:nvCxnSpPr>
          <p:cNvPr id="50" name=""/>
          <p:cNvCxnSpPr/>
          <p:nvPr/>
        </p:nvCxnSpPr>
        <p:spPr>
          <a:xfrm>
            <a:off x="62960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51" name=""/>
          <p:cNvSpPr txBox="1"/>
          <p:nvPr/>
        </p:nvSpPr>
        <p:spPr>
          <a:xfrm>
            <a:off x="6296025" y="571500"/>
            <a:ext cx="26670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Feb]]></a:t>
            </a:r>
          </a:p>
        </p:txBody>
      </p:sp>
      <p:cxnSp>
        <p:nvCxnSpPr>
          <p:cNvPr id="52" name=""/>
          <p:cNvCxnSpPr/>
          <p:nvPr/>
        </p:nvCxnSpPr>
        <p:spPr>
          <a:xfrm>
            <a:off x="65627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53" name=""/>
          <p:cNvSpPr txBox="1"/>
          <p:nvPr/>
        </p:nvSpPr>
        <p:spPr>
          <a:xfrm>
            <a:off x="65627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Mar]]></a:t>
            </a:r>
          </a:p>
        </p:txBody>
      </p:sp>
      <p:cxnSp>
        <p:nvCxnSpPr>
          <p:cNvPr id="54" name=""/>
          <p:cNvCxnSpPr/>
          <p:nvPr/>
        </p:nvCxnSpPr>
        <p:spPr>
          <a:xfrm>
            <a:off x="68580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55" name=""/>
          <p:cNvSpPr txBox="1"/>
          <p:nvPr/>
        </p:nvSpPr>
        <p:spPr>
          <a:xfrm>
            <a:off x="6858000"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Apr]]></a:t>
            </a:r>
          </a:p>
        </p:txBody>
      </p:sp>
      <p:cxnSp>
        <p:nvCxnSpPr>
          <p:cNvPr id="56" name=""/>
          <p:cNvCxnSpPr/>
          <p:nvPr/>
        </p:nvCxnSpPr>
        <p:spPr>
          <a:xfrm>
            <a:off x="71437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57" name=""/>
          <p:cNvSpPr txBox="1"/>
          <p:nvPr/>
        </p:nvSpPr>
        <p:spPr>
          <a:xfrm>
            <a:off x="714375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May]]></a:t>
            </a:r>
          </a:p>
        </p:txBody>
      </p:sp>
      <p:cxnSp>
        <p:nvCxnSpPr>
          <p:cNvPr id="58" name=""/>
          <p:cNvCxnSpPr/>
          <p:nvPr/>
        </p:nvCxnSpPr>
        <p:spPr>
          <a:xfrm>
            <a:off x="74390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59" name=""/>
          <p:cNvSpPr txBox="1"/>
          <p:nvPr/>
        </p:nvSpPr>
        <p:spPr>
          <a:xfrm>
            <a:off x="7439025"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un]]></a:t>
            </a:r>
          </a:p>
        </p:txBody>
      </p:sp>
      <p:cxnSp>
        <p:nvCxnSpPr>
          <p:cNvPr id="60" name=""/>
          <p:cNvCxnSpPr/>
          <p:nvPr/>
        </p:nvCxnSpPr>
        <p:spPr>
          <a:xfrm>
            <a:off x="77247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61" name=""/>
          <p:cNvSpPr txBox="1"/>
          <p:nvPr/>
        </p:nvSpPr>
        <p:spPr>
          <a:xfrm>
            <a:off x="772477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ul]]></a:t>
            </a:r>
          </a:p>
        </p:txBody>
      </p:sp>
      <p:cxnSp>
        <p:nvCxnSpPr>
          <p:cNvPr id="62" name=""/>
          <p:cNvCxnSpPr/>
          <p:nvPr/>
        </p:nvCxnSpPr>
        <p:spPr>
          <a:xfrm>
            <a:off x="80200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63" name=""/>
          <p:cNvSpPr txBox="1"/>
          <p:nvPr/>
        </p:nvSpPr>
        <p:spPr>
          <a:xfrm>
            <a:off x="802005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Aug]]></a:t>
            </a:r>
          </a:p>
        </p:txBody>
      </p:sp>
      <p:cxnSp>
        <p:nvCxnSpPr>
          <p:cNvPr id="64" name=""/>
          <p:cNvCxnSpPr/>
          <p:nvPr/>
        </p:nvCxnSpPr>
        <p:spPr>
          <a:xfrm>
            <a:off x="83153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65" name=""/>
          <p:cNvSpPr txBox="1"/>
          <p:nvPr/>
        </p:nvSpPr>
        <p:spPr>
          <a:xfrm>
            <a:off x="8315325"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Sep]]></a:t>
            </a:r>
          </a:p>
        </p:txBody>
      </p:sp>
      <p:cxnSp>
        <p:nvCxnSpPr>
          <p:cNvPr id="66" name=""/>
          <p:cNvCxnSpPr/>
          <p:nvPr/>
        </p:nvCxnSpPr>
        <p:spPr>
          <a:xfrm>
            <a:off x="86010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67" name=""/>
          <p:cNvSpPr txBox="1"/>
          <p:nvPr/>
        </p:nvSpPr>
        <p:spPr>
          <a:xfrm>
            <a:off x="860107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Oct]]></a:t>
            </a:r>
          </a:p>
        </p:txBody>
      </p:sp>
      <p:cxnSp>
        <p:nvCxnSpPr>
          <p:cNvPr id="68" name=""/>
          <p:cNvCxnSpPr/>
          <p:nvPr/>
        </p:nvCxnSpPr>
        <p:spPr>
          <a:xfrm>
            <a:off x="88963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69" name=""/>
          <p:cNvSpPr txBox="1"/>
          <p:nvPr/>
        </p:nvSpPr>
        <p:spPr>
          <a:xfrm>
            <a:off x="8896350"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Nov]]></a:t>
            </a:r>
          </a:p>
        </p:txBody>
      </p:sp>
      <p:cxnSp>
        <p:nvCxnSpPr>
          <p:cNvPr id="70" name=""/>
          <p:cNvCxnSpPr/>
          <p:nvPr/>
        </p:nvCxnSpPr>
        <p:spPr>
          <a:xfrm>
            <a:off x="91821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71" name=""/>
          <p:cNvSpPr txBox="1"/>
          <p:nvPr/>
        </p:nvSpPr>
        <p:spPr>
          <a:xfrm>
            <a:off x="918210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Dec]]></a:t>
            </a:r>
          </a:p>
        </p:txBody>
      </p:sp>
      <p:cxnSp>
        <p:nvCxnSpPr>
          <p:cNvPr id="72" name=""/>
          <p:cNvCxnSpPr/>
          <p:nvPr/>
        </p:nvCxnSpPr>
        <p:spPr>
          <a:xfrm>
            <a:off x="94773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73" name=""/>
          <p:cNvSpPr txBox="1"/>
          <p:nvPr/>
        </p:nvSpPr>
        <p:spPr>
          <a:xfrm>
            <a:off x="947737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an]]></a:t>
            </a:r>
          </a:p>
        </p:txBody>
      </p:sp>
      <p:cxnSp>
        <p:nvCxnSpPr>
          <p:cNvPr id="74" name=""/>
          <p:cNvCxnSpPr/>
          <p:nvPr/>
        </p:nvCxnSpPr>
        <p:spPr>
          <a:xfrm>
            <a:off x="97726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75" name=""/>
          <p:cNvSpPr txBox="1"/>
          <p:nvPr/>
        </p:nvSpPr>
        <p:spPr>
          <a:xfrm>
            <a:off x="9772650" y="571500"/>
            <a:ext cx="27622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Feb]]></a:t>
            </a:r>
          </a:p>
        </p:txBody>
      </p:sp>
      <p:cxnSp>
        <p:nvCxnSpPr>
          <p:cNvPr id="76" name=""/>
          <p:cNvCxnSpPr/>
          <p:nvPr/>
        </p:nvCxnSpPr>
        <p:spPr>
          <a:xfrm>
            <a:off x="100488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77" name=""/>
          <p:cNvSpPr txBox="1"/>
          <p:nvPr/>
        </p:nvSpPr>
        <p:spPr>
          <a:xfrm>
            <a:off x="1004887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Mar]]></a:t>
            </a:r>
          </a:p>
        </p:txBody>
      </p:sp>
      <p:cxnSp>
        <p:nvCxnSpPr>
          <p:cNvPr id="78" name=""/>
          <p:cNvCxnSpPr/>
          <p:nvPr/>
        </p:nvCxnSpPr>
        <p:spPr>
          <a:xfrm>
            <a:off x="103441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79" name=""/>
          <p:cNvSpPr txBox="1"/>
          <p:nvPr/>
        </p:nvSpPr>
        <p:spPr>
          <a:xfrm>
            <a:off x="10344150"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Apr]]></a:t>
            </a:r>
          </a:p>
        </p:txBody>
      </p:sp>
      <p:cxnSp>
        <p:nvCxnSpPr>
          <p:cNvPr id="80" name=""/>
          <p:cNvCxnSpPr/>
          <p:nvPr/>
        </p:nvCxnSpPr>
        <p:spPr>
          <a:xfrm>
            <a:off x="106299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81" name=""/>
          <p:cNvSpPr txBox="1"/>
          <p:nvPr/>
        </p:nvSpPr>
        <p:spPr>
          <a:xfrm>
            <a:off x="1062990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May]]></a:t>
            </a:r>
          </a:p>
        </p:txBody>
      </p:sp>
      <p:cxnSp>
        <p:nvCxnSpPr>
          <p:cNvPr id="82" name=""/>
          <p:cNvCxnSpPr/>
          <p:nvPr/>
        </p:nvCxnSpPr>
        <p:spPr>
          <a:xfrm>
            <a:off x="109251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83" name=""/>
          <p:cNvSpPr txBox="1"/>
          <p:nvPr/>
        </p:nvSpPr>
        <p:spPr>
          <a:xfrm>
            <a:off x="10925175"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un]]></a:t>
            </a:r>
          </a:p>
        </p:txBody>
      </p:sp>
      <p:cxnSp>
        <p:nvCxnSpPr>
          <p:cNvPr id="84" name=""/>
          <p:cNvCxnSpPr/>
          <p:nvPr/>
        </p:nvCxnSpPr>
        <p:spPr>
          <a:xfrm>
            <a:off x="112109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85" name=""/>
          <p:cNvSpPr txBox="1"/>
          <p:nvPr/>
        </p:nvSpPr>
        <p:spPr>
          <a:xfrm>
            <a:off x="112109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ul]]></a:t>
            </a:r>
          </a:p>
        </p:txBody>
      </p:sp>
      <p:cxnSp>
        <p:nvCxnSpPr>
          <p:cNvPr id="86" name=""/>
          <p:cNvCxnSpPr/>
          <p:nvPr/>
        </p:nvCxnSpPr>
        <p:spPr>
          <a:xfrm>
            <a:off x="115062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87" name=""/>
          <p:cNvSpPr txBox="1"/>
          <p:nvPr/>
        </p:nvSpPr>
        <p:spPr>
          <a:xfrm>
            <a:off x="1150620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Aug]]></a:t>
            </a:r>
          </a:p>
        </p:txBody>
      </p:sp>
      <p:cxnSp>
        <p:nvCxnSpPr>
          <p:cNvPr id="88" name=""/>
          <p:cNvCxnSpPr/>
          <p:nvPr/>
        </p:nvCxnSpPr>
        <p:spPr>
          <a:xfrm>
            <a:off x="118014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89" name=""/>
          <p:cNvSpPr txBox="1"/>
          <p:nvPr/>
        </p:nvSpPr>
        <p:spPr>
          <a:xfrm>
            <a:off x="11801475"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Sep]]></a:t>
            </a:r>
          </a:p>
        </p:txBody>
      </p:sp>
      <p:cxnSp>
        <p:nvCxnSpPr>
          <p:cNvPr id="90" name=""/>
          <p:cNvCxnSpPr/>
          <p:nvPr/>
        </p:nvCxnSpPr>
        <p:spPr>
          <a:xfrm>
            <a:off x="120872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91" name=""/>
          <p:cNvSpPr txBox="1"/>
          <p:nvPr/>
        </p:nvSpPr>
        <p:spPr>
          <a:xfrm>
            <a:off x="120872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Oct]]></a:t>
            </a:r>
          </a:p>
        </p:txBody>
      </p:sp>
      <p:cxnSp>
        <p:nvCxnSpPr>
          <p:cNvPr id="92" name=""/>
          <p:cNvCxnSpPr/>
          <p:nvPr/>
        </p:nvCxnSpPr>
        <p:spPr>
          <a:xfrm>
            <a:off x="123825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93" name=""/>
          <p:cNvSpPr txBox="1"/>
          <p:nvPr/>
        </p:nvSpPr>
        <p:spPr>
          <a:xfrm>
            <a:off x="12382500"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Nov]]></a:t>
            </a:r>
          </a:p>
        </p:txBody>
      </p:sp>
      <p:cxnSp>
        <p:nvCxnSpPr>
          <p:cNvPr id="94" name=""/>
          <p:cNvCxnSpPr/>
          <p:nvPr/>
        </p:nvCxnSpPr>
        <p:spPr>
          <a:xfrm>
            <a:off x="126682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95" name=""/>
          <p:cNvSpPr txBox="1"/>
          <p:nvPr/>
        </p:nvSpPr>
        <p:spPr>
          <a:xfrm>
            <a:off x="1266825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Dec]]></a:t>
            </a:r>
          </a:p>
        </p:txBody>
      </p:sp>
      <p:cxnSp>
        <p:nvCxnSpPr>
          <p:cNvPr id="96" name=""/>
          <p:cNvCxnSpPr/>
          <p:nvPr/>
        </p:nvCxnSpPr>
        <p:spPr>
          <a:xfrm>
            <a:off x="129635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97" name=""/>
          <p:cNvSpPr txBox="1"/>
          <p:nvPr/>
        </p:nvSpPr>
        <p:spPr>
          <a:xfrm>
            <a:off x="129635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an]]></a:t>
            </a:r>
          </a:p>
        </p:txBody>
      </p:sp>
      <p:cxnSp>
        <p:nvCxnSpPr>
          <p:cNvPr id="98" name=""/>
          <p:cNvCxnSpPr/>
          <p:nvPr/>
        </p:nvCxnSpPr>
        <p:spPr>
          <a:xfrm>
            <a:off x="132588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99" name=""/>
          <p:cNvSpPr txBox="1"/>
          <p:nvPr/>
        </p:nvSpPr>
        <p:spPr>
          <a:xfrm>
            <a:off x="13258800" y="571500"/>
            <a:ext cx="26670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Feb]]></a:t>
            </a:r>
          </a:p>
        </p:txBody>
      </p:sp>
      <p:cxnSp>
        <p:nvCxnSpPr>
          <p:cNvPr id="100" name=""/>
          <p:cNvCxnSpPr/>
          <p:nvPr/>
        </p:nvCxnSpPr>
        <p:spPr>
          <a:xfrm>
            <a:off x="135255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01" name=""/>
          <p:cNvSpPr txBox="1"/>
          <p:nvPr/>
        </p:nvSpPr>
        <p:spPr>
          <a:xfrm>
            <a:off x="1352550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Mar]]></a:t>
            </a:r>
          </a:p>
        </p:txBody>
      </p:sp>
      <p:cxnSp>
        <p:nvCxnSpPr>
          <p:cNvPr id="102" name=""/>
          <p:cNvCxnSpPr/>
          <p:nvPr/>
        </p:nvCxnSpPr>
        <p:spPr>
          <a:xfrm>
            <a:off x="138207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03" name=""/>
          <p:cNvSpPr txBox="1"/>
          <p:nvPr/>
        </p:nvSpPr>
        <p:spPr>
          <a:xfrm>
            <a:off x="13820775"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Apr]]></a:t>
            </a:r>
          </a:p>
        </p:txBody>
      </p:sp>
      <p:cxnSp>
        <p:nvCxnSpPr>
          <p:cNvPr id="104" name=""/>
          <p:cNvCxnSpPr/>
          <p:nvPr/>
        </p:nvCxnSpPr>
        <p:spPr>
          <a:xfrm>
            <a:off x="141065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05" name=""/>
          <p:cNvSpPr txBox="1"/>
          <p:nvPr/>
        </p:nvSpPr>
        <p:spPr>
          <a:xfrm>
            <a:off x="141065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May]]></a:t>
            </a:r>
          </a:p>
        </p:txBody>
      </p:sp>
      <p:cxnSp>
        <p:nvCxnSpPr>
          <p:cNvPr id="106" name=""/>
          <p:cNvCxnSpPr/>
          <p:nvPr/>
        </p:nvCxnSpPr>
        <p:spPr>
          <a:xfrm>
            <a:off x="144018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07" name=""/>
          <p:cNvSpPr txBox="1"/>
          <p:nvPr/>
        </p:nvSpPr>
        <p:spPr>
          <a:xfrm>
            <a:off x="14401800"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un]]></a:t>
            </a:r>
          </a:p>
        </p:txBody>
      </p:sp>
      <p:cxnSp>
        <p:nvCxnSpPr>
          <p:cNvPr id="108" name=""/>
          <p:cNvCxnSpPr/>
          <p:nvPr/>
        </p:nvCxnSpPr>
        <p:spPr>
          <a:xfrm>
            <a:off x="146875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09" name=""/>
          <p:cNvSpPr txBox="1"/>
          <p:nvPr/>
        </p:nvSpPr>
        <p:spPr>
          <a:xfrm>
            <a:off x="1468755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Jul]]></a:t>
            </a:r>
          </a:p>
        </p:txBody>
      </p:sp>
      <p:cxnSp>
        <p:nvCxnSpPr>
          <p:cNvPr id="110" name=""/>
          <p:cNvCxnSpPr/>
          <p:nvPr/>
        </p:nvCxnSpPr>
        <p:spPr>
          <a:xfrm>
            <a:off x="149828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11" name=""/>
          <p:cNvSpPr txBox="1"/>
          <p:nvPr/>
        </p:nvSpPr>
        <p:spPr>
          <a:xfrm>
            <a:off x="1498282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Aug]]></a:t>
            </a:r>
          </a:p>
        </p:txBody>
      </p:sp>
      <p:cxnSp>
        <p:nvCxnSpPr>
          <p:cNvPr id="112" name=""/>
          <p:cNvCxnSpPr/>
          <p:nvPr/>
        </p:nvCxnSpPr>
        <p:spPr>
          <a:xfrm>
            <a:off x="1527810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13" name=""/>
          <p:cNvSpPr txBox="1"/>
          <p:nvPr/>
        </p:nvSpPr>
        <p:spPr>
          <a:xfrm>
            <a:off x="15278100"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Sep]]></a:t>
            </a:r>
          </a:p>
        </p:txBody>
      </p:sp>
      <p:cxnSp>
        <p:nvCxnSpPr>
          <p:cNvPr id="114" name=""/>
          <p:cNvCxnSpPr/>
          <p:nvPr/>
        </p:nvCxnSpPr>
        <p:spPr>
          <a:xfrm>
            <a:off x="155638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15" name=""/>
          <p:cNvSpPr txBox="1"/>
          <p:nvPr/>
        </p:nvSpPr>
        <p:spPr>
          <a:xfrm>
            <a:off x="15563850"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Oct]]></a:t>
            </a:r>
          </a:p>
        </p:txBody>
      </p:sp>
      <p:cxnSp>
        <p:nvCxnSpPr>
          <p:cNvPr id="116" name=""/>
          <p:cNvCxnSpPr/>
          <p:nvPr/>
        </p:nvCxnSpPr>
        <p:spPr>
          <a:xfrm>
            <a:off x="1585912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17" name=""/>
          <p:cNvSpPr txBox="1"/>
          <p:nvPr/>
        </p:nvSpPr>
        <p:spPr>
          <a:xfrm>
            <a:off x="15859125" y="571500"/>
            <a:ext cx="285750"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Nov]]></a:t>
            </a:r>
          </a:p>
        </p:txBody>
      </p:sp>
      <p:cxnSp>
        <p:nvCxnSpPr>
          <p:cNvPr id="118" name=""/>
          <p:cNvCxnSpPr/>
          <p:nvPr/>
        </p:nvCxnSpPr>
        <p:spPr>
          <a:xfrm>
            <a:off x="16144875"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19" name=""/>
          <p:cNvSpPr txBox="1"/>
          <p:nvPr/>
        </p:nvSpPr>
        <p:spPr>
          <a:xfrm>
            <a:off x="16144875" y="571500"/>
            <a:ext cx="295275" cy="152400"/>
          </a:xfrm>
          <a:prstGeom prst="rect">
            <a:avLst/>
          </a:prstGeom>
          <a:solidFill>
            <a:srgbClr val="FFFF00">
              <a:alpha val="100000"/>
            </a:srgbClr>
          </a:solidFill>
          <a:ln w="19050" cap="flat" cmpd="sng" algn="ctr">
            <a:solidFill>
              <a:srgbClr val="000000">
                <a:alpha val="100000"/>
              </a:srgbClr>
            </a:solidFill>
            <a:prstDash val="solid"/>
            <a:round/>
            <a:headEnd type="none" w="med" len="med"/>
            <a:tailEnd type="none" w="med" len="med"/>
          </a:ln>
        </p:spPr>
        <p:txBody>
          <a:bodyPr anchorCtr="0" rtlCol="0" vert="horz" bIns="45720" lIns="0" rIns="0" tIns="45720">
            <a:spAutoFit/>
          </a:bodyPr>
          <a:lstStyle/>
          <a:p>
            <a:pPr algn="ctr" rtl="0" fontAlgn="base" marL="0" marR="0" indent="0" lvl="0">
              <a:lnSpc>
                <a:spcPct val="100000"/>
              </a:lnSpc>
              <a:spcBef>
                <a:spcPts val="0"/>
              </a:spcBef>
              <a:spcAft>
                <a:spcPts val="0"/>
              </a:spcAft>
            </a:pPr>
            <a:r>
              <a:rPr lang="en-US" strike="noStrike" sz="400" spc="0" u="none" cap="none">
                <a:solidFill>
                  <a:srgbClr val="000000">
                    <a:alpha val="100000"/>
                  </a:srgbClr>
                </a:solidFill>
                <a:latin typeface="Aptos"/>
              </a:rPr>
              <a:t><![CDATA[Dec]]></a:t>
            </a:r>
          </a:p>
        </p:txBody>
      </p:sp>
      <p:cxnSp>
        <p:nvCxnSpPr>
          <p:cNvPr id="120" name=""/>
          <p:cNvCxnSpPr/>
          <p:nvPr/>
        </p:nvCxnSpPr>
        <p:spPr>
          <a:xfrm>
            <a:off x="16440150" y="723900"/>
            <a:ext cx="0" cy="7753350"/>
          </a:xfrm>
          <a:prstGeom prst="line">
            <a:avLst/>
          </a:prstGeom>
          <a:ln w="9525" cap="flat" cmpd="sng" algn="ctr">
            <a:solidFill>
              <a:srgbClr val="a9a9a9">
                <a:alpha val="100000"/>
              </a:srgbClr>
            </a:solidFill>
            <a:prstDash val="dashDot"/>
            <a:round/>
            <a:headEnd type="none" w="med" len="med"/>
            <a:tailEnd type="none" w="med" len="med"/>
          </a:ln>
        </p:spPr>
      </p:cxnSp>
      <p:sp>
        <p:nvSpPr>
          <p:cNvPr id="121" name="" descr=""/>
          <p:cNvSpPr/>
          <p:nvPr/>
        </p:nvSpPr>
        <p:spPr>
          <a:xfrm>
            <a:off x="6858000" y="876300"/>
            <a:ext cx="1276350" cy="161925"/>
          </a:xfrm>
          <a:prstGeom prst="leftRightArrow">
            <a:avLst/>
          </a:prstGeom>
          <a:solidFill>
            <a:srgbClr val="89CFF0">
              <a:alpha val="100000"/>
            </a:srgbClr>
          </a:solidFill>
          <a:ln w="9525">
            <a:solidFill>
              <a:srgbClr val="000000">
                <a:alpha val="100000"/>
              </a:srgbClr>
            </a:solidFill>
          </a:ln>
        </p:spPr>
        <p:txBody>
          <a:bodyPr vertOverflow="clip" rtlCol="0" anchor="ctr"/>
          <a:lstStyle/>
          <a:p>
            <a:pPr algn="ctr"/>
            <a:r>
              <a:t/>
            </a:r>
          </a:p>
        </p:txBody>
      </p:sp>
      <p:sp>
        <p:nvSpPr>
          <p:cNvPr id="122" name=""/>
          <p:cNvSpPr txBox="1"/>
          <p:nvPr/>
        </p:nvSpPr>
        <p:spPr>
          <a:xfrm>
            <a:off x="1933575" y="876300"/>
            <a:ext cx="4905375" cy="161925"/>
          </a:xfrm>
          <a:prstGeom prst="rect">
            <a:avLst/>
          </a:prstGeom>
          <a:solidFill>
            <a:srgbClr val="FFFFFF">
              <a:alpha val="100000"/>
            </a:srgbClr>
          </a:solidFill>
          <a:ln w="0" cap="flat" cmpd="sng" algn="ctr">
            <a:solidFill>
              <a:srgbClr val="FFFFFF">
                <a:alpha val="100000"/>
              </a:srgbClr>
            </a:solidFill>
            <a:prstDash val="solid"/>
            <a:round/>
            <a:headEnd type="none" w="med" len="med"/>
            <a:tailEnd type="none" w="med" len="med"/>
          </a:ln>
        </p:spPr>
        <p:txBody>
          <a:bodyPr anchorCtr="0" rtlCol="0" vert="horz" bIns="0" lIns="0" rIns="0" tIns="0">
            <a:spAutoFit/>
          </a:bodyPr>
          <a:lstStyle/>
          <a:p>
            <a:pPr algn="ctr" rtl="0" fontAlgn="base" marL="0" marR="0" indent="0" lvl="0">
              <a:lnSpc>
                <a:spcPct val="100000"/>
              </a:lnSpc>
              <a:spcBef>
                <a:spcPts val="0"/>
              </a:spcBef>
              <a:spcAft>
                <a:spcPts val="0"/>
              </a:spcAft>
            </a:pPr>
            <a:r>
              <a:rPr lang="en-US" strike="noStrike" sz="1200" spc="0" u="none" cap="none">
                <a:solidFill>
                  <a:srgbClr val="000000">
                    <a:alpha val="100000"/>
                  </a:srgbClr>
                </a:solidFill>
                <a:latin typeface="Aptos"/>
              </a:rPr>
              <a:t><![CDATA[ytr jkhgyfhtdgrf jkhgtr jkhugyfthdgr jkhyuthfrgd jytrg & uythg - 01.Apr.19]]></a:t>
            </a:r>
          </a:p>
        </p:txBody>
      </p:sp>
      <p:sp>
        <p:nvSpPr>
          <p:cNvPr id="123" name=""/>
          <p:cNvSpPr txBox="1"/>
          <p:nvPr/>
        </p:nvSpPr>
        <p:spPr>
          <a:xfrm>
            <a:off x="8153400" y="876300"/>
            <a:ext cx="8267700" cy="161925"/>
          </a:xfrm>
          <a:prstGeom prst="rect">
            <a:avLst/>
          </a:prstGeom>
          <a:solidFill>
            <a:srgbClr val="FFFFFF">
              <a:alpha val="100000"/>
            </a:srgbClr>
          </a:solidFill>
          <a:ln w="0" cap="flat" cmpd="sng" algn="ctr">
            <a:solidFill>
              <a:srgbClr val="FFFFFF">
                <a:alpha val="100000"/>
              </a:srgbClr>
            </a:solidFill>
            <a:prstDash val="solid"/>
            <a:round/>
            <a:headEnd type="none" w="med" len="med"/>
            <a:tailEnd type="none" w="med" len="med"/>
          </a:ln>
        </p:spPr>
        <p:txBody>
          <a:bodyPr anchorCtr="0" rtlCol="0" vert="horz" bIns="0" lIns="0" rIns="0" tIns="0">
            <a:spAutoFit/>
          </a:bodyPr>
          <a:lstStyle/>
          <a:p>
            <a:pPr algn="ctr" rtl="0" fontAlgn="base" marL="0" marR="0" indent="0" lvl="0">
              <a:lnSpc>
                <a:spcPct val="100000"/>
              </a:lnSpc>
              <a:spcBef>
                <a:spcPts val="0"/>
              </a:spcBef>
              <a:spcAft>
                <a:spcPts val="0"/>
              </a:spcAft>
            </a:pPr>
            <a:r>
              <a:rPr lang="en-US" strike="noStrike" sz="1200" spc="0" u="none" cap="none">
                <a:solidFill>
                  <a:srgbClr val="000000">
                    <a:alpha val="100000"/>
                  </a:srgbClr>
                </a:solidFill>
                <a:latin typeface="Aptos"/>
              </a:rPr>
              <a:t><![CDATA[13.Aug.19 - test test test test test test test test test test test test test test test test test test test test test test test test test test test test test test test test test test test test test test test test test test test test test test test test]]></a:t>
            </a:r>
          </a:p>
        </p:txBody>
      </p:sp>
      <p:sp>
        <p:nvSpPr>
          <p:cNvPr id="124" name="" descr=""/>
          <p:cNvSpPr/>
          <p:nvPr/>
        </p:nvSpPr>
        <p:spPr>
          <a:xfrm>
            <a:off x="7210425" y="1219200"/>
            <a:ext cx="1352550" cy="161925"/>
          </a:xfrm>
          <a:prstGeom prst="roundRect">
            <a:avLst/>
          </a:prstGeom>
          <a:solidFill>
            <a:srgbClr val="008000">
              <a:alpha val="100000"/>
            </a:srgbClr>
          </a:solidFill>
          <a:ln w="9525">
            <a:solidFill>
              <a:srgbClr val="000000">
                <a:alpha val="100000"/>
              </a:srgbClr>
            </a:solidFill>
          </a:ln>
        </p:spPr>
        <p:txBody>
          <a:bodyPr vertOverflow="clip" rtlCol="0" anchor="ctr"/>
          <a:lstStyle/>
          <a:p>
            <a:pPr algn="ctr"/>
            <a:r>
              <a:t/>
            </a:r>
          </a:p>
        </p:txBody>
      </p:sp>
      <p:sp>
        <p:nvSpPr>
          <p:cNvPr id="125" name=""/>
          <p:cNvSpPr txBox="1"/>
          <p:nvPr/>
        </p:nvSpPr>
        <p:spPr>
          <a:xfrm>
            <a:off x="3000375" y="1219200"/>
            <a:ext cx="4191000" cy="161925"/>
          </a:xfrm>
          <a:prstGeom prst="rect">
            <a:avLst/>
          </a:prstGeom>
          <a:solidFill>
            <a:srgbClr val="FFFFFF">
              <a:alpha val="100000"/>
            </a:srgbClr>
          </a:solidFill>
          <a:ln w="0" cap="flat" cmpd="sng" algn="ctr">
            <a:solidFill>
              <a:srgbClr val="FFFFFF">
                <a:alpha val="100000"/>
              </a:srgbClr>
            </a:solidFill>
            <a:prstDash val="solid"/>
            <a:round/>
            <a:headEnd type="none" w="med" len="med"/>
            <a:tailEnd type="none" w="med" len="med"/>
          </a:ln>
        </p:spPr>
        <p:txBody>
          <a:bodyPr anchorCtr="0" rtlCol="0" vert="horz" bIns="0" lIns="0" rIns="0" tIns="0">
            <a:spAutoFit/>
          </a:bodyPr>
          <a:lstStyle/>
          <a:p>
            <a:pPr algn="ctr" rtl="0" fontAlgn="base" marL="0" marR="0" indent="0" lvl="0">
              <a:lnSpc>
                <a:spcPct val="100000"/>
              </a:lnSpc>
              <a:spcBef>
                <a:spcPts val="0"/>
              </a:spcBef>
              <a:spcAft>
                <a:spcPts val="0"/>
              </a:spcAft>
            </a:pPr>
            <a:r>
              <a:rPr lang="en-US" strike="noStrike" sz="1200" spc="0" u="none" cap="none">
                <a:solidFill>
                  <a:srgbClr val="000000">
                    <a:alpha val="100000"/>
                  </a:srgbClr>
                </a:solidFill>
                <a:latin typeface="Aptos"/>
              </a:rPr>
              <a:t><![CDATA[kjeir kjhgiur ruhtgiutr fjkguirt jkfhguitr kjhguirt - 08.May.19]]></a:t>
            </a:r>
          </a:p>
        </p:txBody>
      </p:sp>
      <p:sp>
        <p:nvSpPr>
          <p:cNvPr id="126" name=""/>
          <p:cNvSpPr txBox="1"/>
          <p:nvPr/>
        </p:nvSpPr>
        <p:spPr>
          <a:xfrm>
            <a:off x="8582025" y="1219200"/>
            <a:ext cx="3857625" cy="161925"/>
          </a:xfrm>
          <a:prstGeom prst="rect">
            <a:avLst/>
          </a:prstGeom>
          <a:solidFill>
            <a:srgbClr val="FFFFFF">
              <a:alpha val="100000"/>
            </a:srgbClr>
          </a:solidFill>
          <a:ln w="0" cap="flat" cmpd="sng" algn="ctr">
            <a:solidFill>
              <a:srgbClr val="FFFFFF">
                <a:alpha val="100000"/>
              </a:srgbClr>
            </a:solidFill>
            <a:prstDash val="solid"/>
            <a:round/>
            <a:headEnd type="none" w="med" len="med"/>
            <a:tailEnd type="none" w="med" len="med"/>
          </a:ln>
        </p:spPr>
        <p:txBody>
          <a:bodyPr anchorCtr="0" rtlCol="0" vert="horz" bIns="0" lIns="0" rIns="0" tIns="0">
            <a:spAutoFit/>
          </a:bodyPr>
          <a:lstStyle/>
          <a:p>
            <a:pPr algn="ctr" rtl="0" fontAlgn="base" marL="0" marR="0" indent="0" lvl="0">
              <a:lnSpc>
                <a:spcPct val="100000"/>
              </a:lnSpc>
              <a:spcBef>
                <a:spcPts val="0"/>
              </a:spcBef>
              <a:spcAft>
                <a:spcPts val="0"/>
              </a:spcAft>
            </a:pPr>
            <a:r>
              <a:rPr lang="en-US" strike="noStrike" sz="1200" spc="0" u="none" cap="none">
                <a:solidFill>
                  <a:srgbClr val="000000">
                    <a:alpha val="100000"/>
                  </a:srgbClr>
                </a:solidFill>
                <a:latin typeface="Aptos"/>
              </a:rPr>
              <a:t><![CDATA[27.Sep.19 - ref/1548/8547 - tyrhtbtyh rjhtguir jhi tyrhg]]></a:t>
            </a:r>
          </a:p>
        </p:txBody>
      </p:sp>
      <p:sp>
        <p:nvSpPr>
          <p:cNvPr id="127" name="" descr=""/>
          <p:cNvSpPr/>
          <p:nvPr/>
        </p:nvSpPr>
        <p:spPr>
          <a:xfrm>
            <a:off x="8077200" y="1562100"/>
            <a:ext cx="209550" cy="161925"/>
          </a:xfrm>
          <a:prstGeom prst="rect">
            <a:avLst/>
          </a:prstGeom>
          <a:solidFill>
            <a:srgbClr val="00008B">
              <a:alpha val="100000"/>
            </a:srgbClr>
          </a:solidFill>
          <a:ln w="9525">
            <a:solidFill>
              <a:srgbClr val="000000">
                <a:alpha val="100000"/>
              </a:srgbClr>
            </a:solidFill>
          </a:ln>
        </p:spPr>
        <p:txBody>
          <a:bodyPr vertOverflow="clip" rtlCol="0" anchor="ctr"/>
          <a:lstStyle/>
          <a:p>
            <a:pPr algn="ctr"/>
            <a:r>
              <a:t/>
            </a:r>
          </a:p>
        </p:txBody>
      </p:sp>
      <p:sp>
        <p:nvSpPr>
          <p:cNvPr id="128" name="" descr=""/>
          <p:cNvSpPr/>
          <p:nvPr/>
        </p:nvSpPr>
        <p:spPr>
          <a:xfrm>
            <a:off x="8286750" y="1562100"/>
            <a:ext cx="123825" cy="161925"/>
          </a:xfrm>
          <a:prstGeom prst="rect">
            <a:avLst/>
          </a:prstGeom>
          <a:solidFill>
            <a:srgbClr val="FF0000">
              <a:alpha val="100000"/>
            </a:srgbClr>
          </a:solidFill>
          <a:ln w="9525">
            <a:solidFill>
              <a:srgbClr val="000000">
                <a:alpha val="100000"/>
              </a:srgbClr>
            </a:solidFill>
          </a:ln>
        </p:spPr>
        <p:txBody>
          <a:bodyPr vertOverflow="clip" rtlCol="0" anchor="ctr"/>
          <a:lstStyle/>
          <a:p>
            <a:pPr algn="ctr"/>
            <a:r>
              <a:t/>
            </a:r>
          </a:p>
        </p:txBody>
      </p:sp>
      <p:sp>
        <p:nvSpPr>
          <p:cNvPr id="129" name="" descr=""/>
          <p:cNvSpPr/>
          <p:nvPr/>
        </p:nvSpPr>
        <p:spPr>
          <a:xfrm>
            <a:off x="8410575" y="1562100"/>
            <a:ext cx="342900" cy="161925"/>
          </a:xfrm>
          <a:prstGeom prst="rect">
            <a:avLst/>
          </a:prstGeom>
          <a:solidFill>
            <a:srgbClr val="FFFF00">
              <a:alpha val="100000"/>
            </a:srgbClr>
          </a:solidFill>
          <a:ln w="9525">
            <a:solidFill>
              <a:srgbClr val="000000">
                <a:alpha val="100000"/>
              </a:srgbClr>
            </a:solidFill>
          </a:ln>
        </p:spPr>
        <p:txBody>
          <a:bodyPr vertOverflow="clip" rtlCol="0" anchor="ctr"/>
          <a:lstStyle/>
          <a:p>
            <a:pPr algn="ctr"/>
            <a:r>
              <a:t/>
            </a:r>
          </a:p>
        </p:txBody>
      </p:sp>
      <p:sp>
        <p:nvSpPr>
          <p:cNvPr id="130" name="" descr=""/>
          <p:cNvSpPr/>
          <p:nvPr/>
        </p:nvSpPr>
        <p:spPr>
          <a:xfrm>
            <a:off x="8753475" y="1562100"/>
            <a:ext cx="333375" cy="161925"/>
          </a:xfrm>
          <a:prstGeom prst="rect">
            <a:avLst/>
          </a:prstGeom>
          <a:solidFill>
            <a:srgbClr val="8B4513">
              <a:alpha val="100000"/>
            </a:srgbClr>
          </a:solidFill>
          <a:ln w="9525">
            <a:solidFill>
              <a:srgbClr val="000000">
                <a:alpha val="100000"/>
              </a:srgbClr>
            </a:solidFill>
          </a:ln>
        </p:spPr>
        <p:txBody>
          <a:bodyPr vertOverflow="clip" rtlCol="0" anchor="ctr"/>
          <a:lstStyle/>
          <a:p>
            <a:pPr algn="ctr"/>
            <a:r>
              <a:t/>
            </a:r>
          </a:p>
        </p:txBody>
      </p:sp>
      <p:sp>
        <p:nvSpPr>
          <p:cNvPr id="131" name=""/>
          <p:cNvSpPr txBox="1"/>
          <p:nvPr/>
        </p:nvSpPr>
        <p:spPr>
          <a:xfrm>
            <a:off x="6600825" y="1562100"/>
            <a:ext cx="1457325" cy="161925"/>
          </a:xfrm>
          <a:prstGeom prst="rect">
            <a:avLst/>
          </a:prstGeom>
          <a:solidFill>
            <a:srgbClr val="FFFFFF">
              <a:alpha val="100000"/>
            </a:srgbClr>
          </a:solidFill>
          <a:ln w="0" cap="flat" cmpd="sng" algn="ctr">
            <a:solidFill>
              <a:srgbClr val="FFFFFF">
                <a:alpha val="100000"/>
              </a:srgbClr>
            </a:solidFill>
            <a:prstDash val="solid"/>
            <a:round/>
            <a:headEnd type="none" w="med" len="med"/>
            <a:tailEnd type="none" w="med" len="med"/>
          </a:ln>
        </p:spPr>
        <p:txBody>
          <a:bodyPr anchorCtr="0" rtlCol="0" vert="horz" bIns="0" lIns="0" rIns="0" tIns="0">
            <a:spAutoFit/>
          </a:bodyPr>
          <a:lstStyle/>
          <a:p>
            <a:pPr algn="ctr" rtl="0" fontAlgn="base" marL="0" marR="0" indent="0" lvl="0">
              <a:lnSpc>
                <a:spcPct val="100000"/>
              </a:lnSpc>
              <a:spcBef>
                <a:spcPts val="0"/>
              </a:spcBef>
              <a:spcAft>
                <a:spcPts val="0"/>
              </a:spcAft>
            </a:pPr>
            <a:r>
              <a:rPr lang="en-US" strike="noStrike" sz="1200" spc="0" u="none" cap="none">
                <a:solidFill>
                  <a:srgbClr val="000000">
                    <a:alpha val="100000"/>
                  </a:srgbClr>
                </a:solidFill>
                <a:latin typeface="Aptos"/>
              </a:rPr>
              <a:t><![CDATA[test test - 07.Aug.19]]></a:t>
            </a:r>
          </a:p>
        </p:txBody>
      </p:sp>
      <p:sp>
        <p:nvSpPr>
          <p:cNvPr id="132" name=""/>
          <p:cNvSpPr txBox="1"/>
          <p:nvPr/>
        </p:nvSpPr>
        <p:spPr>
          <a:xfrm>
            <a:off x="9105900" y="1562100"/>
            <a:ext cx="800100" cy="161925"/>
          </a:xfrm>
          <a:prstGeom prst="rect">
            <a:avLst/>
          </a:prstGeom>
          <a:solidFill>
            <a:srgbClr val="FFFFFF">
              <a:alpha val="100000"/>
            </a:srgbClr>
          </a:solidFill>
          <a:ln w="0" cap="flat" cmpd="sng" algn="ctr">
            <a:solidFill>
              <a:srgbClr val="FFFFFF">
                <a:alpha val="100000"/>
              </a:srgbClr>
            </a:solidFill>
            <a:prstDash val="solid"/>
            <a:round/>
            <a:headEnd type="none" w="med" len="med"/>
            <a:tailEnd type="none" w="med" len="med"/>
          </a:ln>
        </p:spPr>
        <p:txBody>
          <a:bodyPr anchorCtr="0" rtlCol="0" vert="horz" bIns="0" lIns="0" rIns="0" tIns="0">
            <a:spAutoFit/>
          </a:bodyPr>
          <a:lstStyle/>
          <a:p>
            <a:pPr algn="ctr" rtl="0" fontAlgn="base" marL="0" marR="0" indent="0" lvl="0">
              <a:lnSpc>
                <a:spcPct val="100000"/>
              </a:lnSpc>
              <a:spcBef>
                <a:spcPts val="0"/>
              </a:spcBef>
              <a:spcAft>
                <a:spcPts val="0"/>
              </a:spcAft>
            </a:pPr>
            <a:r>
              <a:rPr lang="en-US" strike="noStrike" sz="1200" spc="0" u="none" cap="none">
                <a:solidFill>
                  <a:srgbClr val="000000">
                    <a:alpha val="100000"/>
                  </a:srgbClr>
                </a:solidFill>
                <a:latin typeface="Aptos"/>
              </a:rPr>
              <a:t><![CDATA[ - test test]]></a:t>
            </a:r>
          </a:p>
        </p:txBody>
      </p:sp>
      <p:sp>
        <p:nvSpPr>
          <p:cNvPr id="133" name="" descr=""/>
          <p:cNvSpPr/>
          <p:nvPr/>
        </p:nvSpPr>
        <p:spPr>
          <a:xfrm>
            <a:off x="8734425" y="1905000"/>
            <a:ext cx="438150" cy="161925"/>
          </a:xfrm>
          <a:prstGeom prst="rect">
            <a:avLst/>
          </a:prstGeom>
          <a:solidFill>
            <a:srgbClr val="00008B">
              <a:alpha val="100000"/>
            </a:srgbClr>
          </a:solidFill>
          <a:ln w="9525">
            <a:solidFill>
              <a:srgbClr val="000000">
                <a:alpha val="100000"/>
              </a:srgbClr>
            </a:solidFill>
          </a:ln>
        </p:spPr>
        <p:txBody>
          <a:bodyPr vertOverflow="clip" rtlCol="0" anchor="ctr"/>
          <a:lstStyle/>
          <a:p>
            <a:pPr algn="ctr"/>
            <a:r>
              <a:t/>
            </a:r>
          </a:p>
        </p:txBody>
      </p:sp>
      <p:sp>
        <p:nvSpPr>
          <p:cNvPr id="134" name="" descr=""/>
          <p:cNvSpPr/>
          <p:nvPr/>
        </p:nvSpPr>
        <p:spPr>
          <a:xfrm>
            <a:off x="9172575" y="1905000"/>
            <a:ext cx="514350" cy="161925"/>
          </a:xfrm>
          <a:prstGeom prst="rect">
            <a:avLst/>
          </a:prstGeom>
          <a:solidFill>
            <a:srgbClr val="008000">
              <a:alpha val="100000"/>
            </a:srgbClr>
          </a:solidFill>
          <a:ln w="9525">
            <a:solidFill>
              <a:srgbClr val="000000">
                <a:alpha val="100000"/>
              </a:srgbClr>
            </a:solidFill>
          </a:ln>
        </p:spPr>
        <p:txBody>
          <a:bodyPr vertOverflow="clip" rtlCol="0" anchor="ctr"/>
          <a:lstStyle/>
          <a:p>
            <a:pPr algn="ctr"/>
            <a:r>
              <a:t/>
            </a:r>
          </a:p>
        </p:txBody>
      </p:sp>
      <p:sp>
        <p:nvSpPr>
          <p:cNvPr id="135" name="" descr=""/>
          <p:cNvSpPr/>
          <p:nvPr/>
        </p:nvSpPr>
        <p:spPr>
          <a:xfrm>
            <a:off x="9686925" y="1905000"/>
            <a:ext cx="533400" cy="161925"/>
          </a:xfrm>
          <a:prstGeom prst="rect">
            <a:avLst/>
          </a:prstGeom>
          <a:solidFill>
            <a:srgbClr val="89CFF0">
              <a:alpha val="100000"/>
            </a:srgbClr>
          </a:solidFill>
          <a:ln w="9525">
            <a:solidFill>
              <a:srgbClr val="000000">
                <a:alpha val="100000"/>
              </a:srgbClr>
            </a:solidFill>
          </a:ln>
        </p:spPr>
        <p:txBody>
          <a:bodyPr vertOverflow="clip" rtlCol="0" anchor="ctr"/>
          <a:lstStyle/>
          <a:p>
            <a:pPr algn="ctr"/>
            <a:r>
              <a:t/>
            </a:r>
          </a:p>
        </p:txBody>
      </p:sp>
      <p:sp>
        <p:nvSpPr>
          <p:cNvPr id="136" name="" descr=""/>
          <p:cNvSpPr/>
          <p:nvPr/>
        </p:nvSpPr>
        <p:spPr>
          <a:xfrm>
            <a:off x="10220325" y="1905000"/>
            <a:ext cx="657225" cy="161925"/>
          </a:xfrm>
          <a:prstGeom prst="rect">
            <a:avLst/>
          </a:prstGeom>
          <a:solidFill>
            <a:srgbClr val="808080">
              <a:alpha val="100000"/>
            </a:srgbClr>
          </a:solidFill>
          <a:ln w="9525">
            <a:solidFill>
              <a:srgbClr val="000000">
                <a:alpha val="100000"/>
              </a:srgbClr>
            </a:solidFill>
          </a:ln>
        </p:spPr>
        <p:txBody>
          <a:bodyPr vertOverflow="clip" rtlCol="0" anchor="ctr"/>
          <a:lstStyle/>
          <a:p>
            <a:pPr algn="ctr"/>
            <a:r>
              <a:t/>
            </a:r>
          </a:p>
        </p:txBody>
      </p:sp>
      <p:sp>
        <p:nvSpPr>
          <p:cNvPr id="137" name="" descr=""/>
          <p:cNvSpPr/>
          <p:nvPr/>
        </p:nvSpPr>
        <p:spPr>
          <a:xfrm>
            <a:off x="10877550" y="1905000"/>
            <a:ext cx="828675" cy="161925"/>
          </a:xfrm>
          <a:prstGeom prst="rect">
            <a:avLst/>
          </a:prstGeom>
          <a:solidFill>
            <a:srgbClr val="FF0000">
              <a:alpha val="100000"/>
            </a:srgbClr>
          </a:solidFill>
          <a:ln w="9525">
            <a:solidFill>
              <a:srgbClr val="000000">
                <a:alpha val="100000"/>
              </a:srgbClr>
            </a:solidFill>
          </a:ln>
        </p:spPr>
        <p:txBody>
          <a:bodyPr vertOverflow="clip" rtlCol="0" anchor="ctr"/>
          <a:lstStyle/>
          <a:p>
            <a:pPr algn="ctr"/>
            <a:r>
              <a:t/>
            </a:r>
          </a:p>
        </p:txBody>
      </p:sp>
      <p:sp>
        <p:nvSpPr>
          <p:cNvPr id="138" name=""/>
          <p:cNvSpPr txBox="1"/>
          <p:nvPr/>
        </p:nvSpPr>
        <p:spPr>
          <a:xfrm>
            <a:off x="5172075" y="1905000"/>
            <a:ext cx="3543300" cy="161925"/>
          </a:xfrm>
          <a:prstGeom prst="rect">
            <a:avLst/>
          </a:prstGeom>
          <a:solidFill>
            <a:srgbClr val="FFFFFF">
              <a:alpha val="100000"/>
            </a:srgbClr>
          </a:solidFill>
          <a:ln w="0" cap="flat" cmpd="sng" algn="ctr">
            <a:solidFill>
              <a:srgbClr val="FFFFFF">
                <a:alpha val="100000"/>
              </a:srgbClr>
            </a:solidFill>
            <a:prstDash val="solid"/>
            <a:round/>
            <a:headEnd type="none" w="med" len="med"/>
            <a:tailEnd type="none" w="med" len="med"/>
          </a:ln>
        </p:spPr>
        <p:txBody>
          <a:bodyPr anchorCtr="0" rtlCol="0" vert="horz" bIns="0" lIns="0" rIns="0" tIns="0">
            <a:spAutoFit/>
          </a:bodyPr>
          <a:lstStyle/>
          <a:p>
            <a:pPr algn="ctr" rtl="0" fontAlgn="base" marL="0" marR="0" indent="0" lvl="0">
              <a:lnSpc>
                <a:spcPct val="100000"/>
              </a:lnSpc>
              <a:spcBef>
                <a:spcPts val="0"/>
              </a:spcBef>
              <a:spcAft>
                <a:spcPts val="0"/>
              </a:spcAft>
            </a:pPr>
            <a:r>
              <a:rPr lang="en-US" strike="noStrike" sz="1200" spc="0" u="none" cap="none">
                <a:solidFill>
                  <a:srgbClr val="000000">
                    <a:alpha val="100000"/>
                  </a:srgbClr>
                </a:solidFill>
                <a:latin typeface="Aptos"/>
              </a:rPr>
              <a:t><![CDATA[gbh iuhuyh uhyu - juighu/rjgbuirt/dgbhurt - 15.Oct.19]]></a:t>
            </a:r>
          </a:p>
        </p:txBody>
      </p:sp>
      <p:sp>
        <p:nvSpPr>
          <p:cNvPr id="139" name=""/>
          <p:cNvSpPr txBox="1"/>
          <p:nvPr/>
        </p:nvSpPr>
        <p:spPr>
          <a:xfrm>
            <a:off x="11725275" y="1905000"/>
            <a:ext cx="2171700" cy="161925"/>
          </a:xfrm>
          <a:prstGeom prst="rect">
            <a:avLst/>
          </a:prstGeom>
          <a:solidFill>
            <a:srgbClr val="FFFFFF">
              <a:alpha val="100000"/>
            </a:srgbClr>
          </a:solidFill>
          <a:ln w="0" cap="flat" cmpd="sng" algn="ctr">
            <a:solidFill>
              <a:srgbClr val="FFFFFF">
                <a:alpha val="100000"/>
              </a:srgbClr>
            </a:solidFill>
            <a:prstDash val="solid"/>
            <a:round/>
            <a:headEnd type="none" w="med" len="med"/>
            <a:tailEnd type="none" w="med" len="med"/>
          </a:ln>
        </p:spPr>
        <p:txBody>
          <a:bodyPr anchorCtr="0" rtlCol="0" vert="horz" bIns="0" lIns="0" rIns="0" tIns="0">
            <a:spAutoFit/>
          </a:bodyPr>
          <a:lstStyle/>
          <a:p>
            <a:pPr algn="ctr" rtl="0" fontAlgn="base" marL="0" marR="0" indent="0" lvl="0">
              <a:lnSpc>
                <a:spcPct val="100000"/>
              </a:lnSpc>
              <a:spcBef>
                <a:spcPts val="0"/>
              </a:spcBef>
              <a:spcAft>
                <a:spcPts val="0"/>
              </a:spcAft>
            </a:pPr>
            <a:r>
              <a:rPr lang="en-US" strike="noStrike" sz="1200" spc="0" u="none" cap="none">
                <a:solidFill>
                  <a:srgbClr val="000000">
                    <a:alpha val="100000"/>
                  </a:srgbClr>
                </a:solidFill>
                <a:latin typeface="Aptos"/>
              </a:rPr>
              <a:t><![CDATA[22.Aug.20 - rdfs ytrhgrfe yutref]]></a:t>
            </a:r>
          </a:p>
        </p:txBody>
      </p:sp>
      <p:sp>
        <p:nvSpPr>
          <p:cNvPr id="140" name="" descr=""/>
          <p:cNvSpPr/>
          <p:nvPr/>
        </p:nvSpPr>
        <p:spPr>
          <a:xfrm>
            <a:off x="904875" y="4019550"/>
            <a:ext cx="1905000" cy="762000"/>
          </a:xfrm>
          <a:prstGeom prst="star5">
            <a:avLst/>
          </a:prstGeom>
          <a:solidFill>
            <a:srgbClr val="0000FF">
              <a:alpha val="100000"/>
            </a:srgbClr>
          </a:solidFill>
          <a:ln w="9525">
            <a:solidFill>
              <a:srgbClr val="000000">
                <a:alpha val="100000"/>
              </a:srgbClr>
            </a:solidFill>
          </a:ln>
        </p:spPr>
        <p:txBody>
          <a:bodyPr vertOverflow="clip" rtlCol="0" anchor="ctr"/>
          <a:lstStyle/>
          <a:p>
            <a:pPr algn="ctr"/>
            <a:r>
              <a:t/>
            </a:r>
          </a:p>
        </p:txBody>
      </p:sp>
      <p:sp>
        <p:nvSpPr>
          <p:cNvPr id="141" name="" descr=""/>
          <p:cNvSpPr/>
          <p:nvPr/>
        </p:nvSpPr>
        <p:spPr>
          <a:xfrm>
            <a:off x="904875" y="4019550"/>
            <a:ext cx="1905000" cy="161925"/>
          </a:xfrm>
          <a:prstGeom prst="leftRightArrow">
            <a:avLst/>
          </a:prstGeom>
          <a:solidFill>
            <a:srgbClr val="0000FF">
              <a:alpha val="100000"/>
            </a:srgbClr>
          </a:solidFill>
          <a:ln w="9525">
            <a:solidFill>
              <a:srgbClr val="000000">
                <a:alpha val="100000"/>
              </a:srgbClr>
            </a:solidFill>
          </a:ln>
        </p:spPr>
        <p:txBody>
          <a:bodyPr vertOverflow="clip" rtlCol="0" anchor="ctr"/>
          <a:lstStyle/>
          <a:p>
            <a:pPr algn="ctr"/>
            <a:r>
              <a:t/>
            </a:r>
          </a:p>
        </p:txBody>
      </p:sp>
      <p:cxnSp>
        <p:nvCxnSpPr>
          <p:cNvPr id="142" name=""/>
          <p:cNvCxnSpPr/>
          <p:nvPr/>
        </p:nvCxnSpPr>
        <p:spPr>
          <a:xfrm>
            <a:off x="1428750" y="952500"/>
            <a:ext cx="0" cy="952500"/>
          </a:xfrm>
          <a:prstGeom prst="line">
            <a:avLst/>
          </a:prstGeom>
          <a:ln w="12700" cap="flat" cmpd="sng" algn="ctr">
            <a:solidFill>
              <a:srgbClr val="FF0000">
                <a:alpha val="100000"/>
              </a:srgbClr>
            </a:solidFill>
            <a:prstDash val="dashDot"/>
            <a:round/>
            <a:headEnd type="none" w="med" len="med"/>
            <a:tailEnd type="none" w="med" len="med"/>
          </a:ln>
        </p:spPr>
      </p:cxnSp>
    </p:spTree>
  </p:cSld>
  <p:clrMapOvr>
    <a:masterClrMapping/>
  </p:clrMapOvr>
</p:sld>
</file>

<file path=ppt/theme/theme1.xml><?xml version="1.0" encoding="utf-8"?>
<a:theme xmlns:a="http://schemas.openxmlformats.org/drawingml/2006/main" name="Theme99">
  <a:themeElements>
    <a:clrScheme name="Theme99">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99">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9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lides>1</Slides>
  <ScaleCrop>false</ScaleCrop>
  <HeadingPairs>
    <vt:vector size="4" baseType="variant">
      <vt:variant>
        <vt:lpstr>Theme</vt:lpstr>
      </vt:variant>
      <vt:variant>
        <vt:i4>1</vt:i4>
      </vt:variant>
      <vt:variant>
        <vt:lpstr>Slide Titles</vt:lpstr>
      </vt:variant>
      <vt:variant>
        <vt:i4>1</vt:i4>
      </vt:variant>
    </vt:vector>
  </HeadingPairs>
  <TitlesOfParts>
    <vt:vector size="1" baseType="lpstr">
      <vt:lpstr>Office Theme</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Unknown Creator</dc:creator>
  <cp:lastModifiedBy>Unknown Creator</cp:lastModifiedBy>
  <dcterms:created xsi:type="dcterms:W3CDTF">2025-06-22T20:14:15Z</dcterms:created>
  <dcterms:modified xsi:type="dcterms:W3CDTF">2025-06-22T20:14:15Z</dcterms:modified>
  <dc:title>Untitled Presentation</dc:title>
  <dc:description/>
  <dc:subject/>
  <cp:keywords/>
  <cp:category/>
  <cp:revision/>
  <cp:contentStatus/>
</cp:coreProperties>
</file>

<file path=docProps/custom.xml><?xml version="1.0" encoding="utf-8"?>
<Properties xmlns="http://schemas.openxmlformats.org/officeDocument/2006/custom-properties" xmlns:vt="http://schemas.openxmlformats.org/officeDocument/2006/docPropsVTypes"/>
</file>