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97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71775" y="876300"/>
            <a:ext cx="4067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826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test test test test test test test test test test test test test test test test test test test test test test test test test test test test test tes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714750" y="1219200"/>
            <a:ext cx="3476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527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67525" y="1562100"/>
            <a:ext cx="1190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66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81675" y="1905000"/>
            <a:ext cx="2933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90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">
  <a:themeElements>
    <a:clrScheme name="Theme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2025-06-22T20:17:52Z</dcterms:created>
  <dcterms:modified xsi:type="dcterms:W3CDTF">2025-06-22T20:17:52Z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