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984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838450" y="876300"/>
            <a:ext cx="40005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826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test test test test test test test test test test test test test test test test test test test test test test test test test test test test test tes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771900" y="1219200"/>
            <a:ext cx="34194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114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877050" y="1562100"/>
            <a:ext cx="1181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572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829300" y="1905000"/>
            <a:ext cx="28860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762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9">
  <a:themeElements>
    <a:clrScheme name="Theme4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2025-06-22T20:19:35Z</dcterms:created>
  <dcterms:modified xsi:type="dcterms:W3CDTF">2025-06-22T20:19:35Z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