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994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905125" y="876300"/>
            <a:ext cx="39433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826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test test test test test test test test test test test test test test test test test test test test test test test test test test test test test tes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829050" y="1219200"/>
            <a:ext cx="33623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0765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896100" y="1562100"/>
            <a:ext cx="11620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876925" y="1905000"/>
            <a:ext cx="28384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7430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5">
  <a:themeElements>
    <a:clrScheme name="Theme8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2025-06-22T20:21:08Z</dcterms:created>
  <dcterms:modified xsi:type="dcterms:W3CDTF">2025-06-22T20:21:08Z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