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4105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71775" y="876300"/>
            <a:ext cx="4067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714750" y="1219200"/>
            <a:ext cx="3476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1527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867525" y="1562100"/>
            <a:ext cx="1190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667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81675" y="1905000"/>
            <a:ext cx="2933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790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2025-06-22T20:39:44Z</dcterms:created>
  <dcterms:modified xsi:type="dcterms:W3CDTF">2025-06-22T20:39:44Z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