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8403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4086225" y="876300"/>
            <a:ext cx="27527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2895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829175" y="1219200"/>
            <a:ext cx="2362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257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200900" y="1562100"/>
            <a:ext cx="857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447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715125" y="1905000"/>
            <a:ext cx="2000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2477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2025-06-23T08:36:02Z</dcterms:created>
  <dcterms:modified xsi:type="dcterms:W3CDTF">2025-06-23T08:36:02Z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