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8412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3038475" y="876300"/>
            <a:ext cx="38004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0005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933825" y="1219200"/>
            <a:ext cx="32575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114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877050" y="1562100"/>
            <a:ext cx="1181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096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953125" y="1905000"/>
            <a:ext cx="2762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7240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">
  <a:themeElements>
    <a:clrScheme name="Theme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2025-06-23T08:37:33Z</dcterms:created>
  <dcterms:modified xsi:type="dcterms:W3CDTF">2025-06-23T08:37:33Z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