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84141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3914775" y="876300"/>
            <a:ext cx="2933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3086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4686300" y="1219200"/>
            <a:ext cx="25146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24003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7153275" y="1562100"/>
            <a:ext cx="914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47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6591300" y="1905000"/>
            <a:ext cx="21336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3335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37">
  <a:themeElements>
    <a:clrScheme name="Theme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2025-06-23T08:37:48Z</dcterms:created>
  <dcterms:modified xsi:type="dcterms:W3CDTF">2025-06-23T08:37:48Z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