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841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848100" y="876300"/>
            <a:ext cx="29908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3143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629150" y="1219200"/>
            <a:ext cx="2562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447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134225" y="1562100"/>
            <a:ext cx="923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47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5436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3525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2025-06-23T08:38:44Z</dcterms:created>
  <dcterms:modified xsi:type="dcterms:W3CDTF">2025-06-23T08:38:44Z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