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8426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3790950" y="876300"/>
            <a:ext cx="3048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3200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4581525" y="1219200"/>
            <a:ext cx="26098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24955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7115175" y="1562100"/>
            <a:ext cx="9429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4857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6505575" y="1905000"/>
            <a:ext cx="2209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3811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48">
  <a:themeElements>
    <a:clrScheme name="Theme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2025-06-23T08:39:51Z</dcterms:created>
  <dcterms:modified xsi:type="dcterms:W3CDTF">2025-06-23T08:39:51Z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