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8434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3695700" y="876300"/>
            <a:ext cx="3143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33051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4495800" y="1219200"/>
            <a:ext cx="26955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26479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7058025" y="1562100"/>
            <a:ext cx="1000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495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6419850" y="1905000"/>
            <a:ext cx="22955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447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8">
  <a:themeElements>
    <a:clrScheme name="Theme8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2025-06-23T08:41:08Z</dcterms:created>
  <dcterms:modified xsi:type="dcterms:W3CDTF">2025-06-23T08:41:08Z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