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1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77165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324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847975" y="1219200"/>
            <a:ext cx="4343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257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448425" y="1562100"/>
            <a:ext cx="16097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019675" y="1905000"/>
            <a:ext cx="3695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324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9">
  <a:themeElements>
    <a:clrScheme name="Theme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2025-06-23T10:52:03Z</dcterms:created>
  <dcterms:modified xsi:type="dcterms:W3CDTF">2025-06-23T10:52:03Z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