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692274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leftRightArrow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/>
          <p:cNvSpPr txBox="1"/>
          <p:nvPr/>
        </p:nvSpPr>
        <p:spPr>
          <a:xfrm>
            <a:off x="1866900" y="876300"/>
            <a:ext cx="49720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ytr jkhgyfhtdgrf jkhgtr jkhugyfthdgr jkhyuthfrgd jytrg & uythg - 01.Apr.19]]></a:t>
            </a:r>
          </a:p>
        </p:txBody>
      </p:sp>
      <p:sp>
        <p:nvSpPr>
          <p:cNvPr id="123" name=""/>
          <p:cNvSpPr txBox="1"/>
          <p:nvPr/>
        </p:nvSpPr>
        <p:spPr>
          <a:xfrm>
            <a:off x="8153400" y="876300"/>
            <a:ext cx="52292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13.Aug.19 - jnfv jnbgu hugyb kfdkviugi jfngbut hjbgvurnkv jngjb kjnjtng jbnrtf]]></a:t>
            </a:r>
          </a:p>
        </p:txBody>
      </p:sp>
      <p:sp>
        <p:nvSpPr>
          <p:cNvPr id="124" name="" descr=""/>
          <p:cNvSpPr/>
          <p:nvPr/>
        </p:nvSpPr>
        <p:spPr>
          <a:xfrm>
            <a:off x="7210425" y="1219200"/>
            <a:ext cx="135255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/>
          <p:cNvSpPr txBox="1"/>
          <p:nvPr/>
        </p:nvSpPr>
        <p:spPr>
          <a:xfrm>
            <a:off x="2924175" y="1219200"/>
            <a:ext cx="42672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kjeir kjhgiur ruhtgiutr fjkguirt jkfhguitr kjhguirt - 08.May.19]]></a:t>
            </a:r>
          </a:p>
        </p:txBody>
      </p:sp>
      <p:sp>
        <p:nvSpPr>
          <p:cNvPr id="126" name=""/>
          <p:cNvSpPr txBox="1"/>
          <p:nvPr/>
        </p:nvSpPr>
        <p:spPr>
          <a:xfrm>
            <a:off x="8582025" y="1219200"/>
            <a:ext cx="41814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7.Sep.19 - ref/1548/8547 - tyrhtbtyh rjhtguir jhi tyrhg]]></a:t>
            </a:r>
          </a:p>
        </p:txBody>
      </p:sp>
      <p:sp>
        <p:nvSpPr>
          <p:cNvPr id="127" name="" descr=""/>
          <p:cNvSpPr/>
          <p:nvPr/>
        </p:nvSpPr>
        <p:spPr>
          <a:xfrm>
            <a:off x="8077200" y="1562100"/>
            <a:ext cx="209550" cy="161925"/>
          </a:xfrm>
          <a:prstGeom prst="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8" name="" descr=""/>
          <p:cNvSpPr/>
          <p:nvPr/>
        </p:nvSpPr>
        <p:spPr>
          <a:xfrm>
            <a:off x="8286750" y="1562100"/>
            <a:ext cx="12382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9" name="" descr=""/>
          <p:cNvSpPr/>
          <p:nvPr/>
        </p:nvSpPr>
        <p:spPr>
          <a:xfrm>
            <a:off x="8410575" y="1562100"/>
            <a:ext cx="342900" cy="161925"/>
          </a:xfrm>
          <a:prstGeom prst="rect">
            <a:avLst/>
          </a:prstGeom>
          <a:solidFill>
            <a:srgbClr val="FFFF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0" name="" descr=""/>
          <p:cNvSpPr/>
          <p:nvPr/>
        </p:nvSpPr>
        <p:spPr>
          <a:xfrm>
            <a:off x="8753475" y="1562100"/>
            <a:ext cx="333375" cy="161925"/>
          </a:xfrm>
          <a:prstGeom prst="rect">
            <a:avLst/>
          </a:prstGeom>
          <a:solidFill>
            <a:srgbClr val="8B4513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1" name=""/>
          <p:cNvSpPr txBox="1"/>
          <p:nvPr/>
        </p:nvSpPr>
        <p:spPr>
          <a:xfrm>
            <a:off x="6477000" y="1562100"/>
            <a:ext cx="15811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test test - 07.Aug.19]]></a:t>
            </a:r>
          </a:p>
        </p:txBody>
      </p:sp>
      <p:sp>
        <p:nvSpPr>
          <p:cNvPr id="132" name=""/>
          <p:cNvSpPr txBox="1"/>
          <p:nvPr/>
        </p:nvSpPr>
        <p:spPr>
          <a:xfrm>
            <a:off x="9105900" y="1562100"/>
            <a:ext cx="7810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 - test test]]></a:t>
            </a:r>
          </a:p>
        </p:txBody>
      </p:sp>
      <p:sp>
        <p:nvSpPr>
          <p:cNvPr id="133" name="" descr=""/>
          <p:cNvSpPr/>
          <p:nvPr/>
        </p:nvSpPr>
        <p:spPr>
          <a:xfrm>
            <a:off x="8734425" y="1905000"/>
            <a:ext cx="438150" cy="161925"/>
          </a:xfrm>
          <a:prstGeom prst="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4" name="" descr=""/>
          <p:cNvSpPr/>
          <p:nvPr/>
        </p:nvSpPr>
        <p:spPr>
          <a:xfrm>
            <a:off x="9172575" y="1905000"/>
            <a:ext cx="514350" cy="161925"/>
          </a:xfrm>
          <a:prstGeom prst="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5" name="" descr=""/>
          <p:cNvSpPr/>
          <p:nvPr/>
        </p:nvSpPr>
        <p:spPr>
          <a:xfrm>
            <a:off x="9686925" y="1905000"/>
            <a:ext cx="533400" cy="161925"/>
          </a:xfrm>
          <a:prstGeom prst="rect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6" name="" descr=""/>
          <p:cNvSpPr/>
          <p:nvPr/>
        </p:nvSpPr>
        <p:spPr>
          <a:xfrm>
            <a:off x="10220325" y="1905000"/>
            <a:ext cx="657225" cy="161925"/>
          </a:xfrm>
          <a:prstGeom prst="rect">
            <a:avLst/>
          </a:prstGeom>
          <a:solidFill>
            <a:srgbClr val="80808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7" name="" descr=""/>
          <p:cNvSpPr/>
          <p:nvPr/>
        </p:nvSpPr>
        <p:spPr>
          <a:xfrm>
            <a:off x="10877550" y="1905000"/>
            <a:ext cx="82867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8" name=""/>
          <p:cNvSpPr txBox="1"/>
          <p:nvPr/>
        </p:nvSpPr>
        <p:spPr>
          <a:xfrm>
            <a:off x="5086350" y="1905000"/>
            <a:ext cx="36290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gbh iuhuyh uhyu - juighu/rjgbuirt/dgbhurt - 15.Oct.19]]></a:t>
            </a:r>
          </a:p>
        </p:txBody>
      </p:sp>
      <p:sp>
        <p:nvSpPr>
          <p:cNvPr id="139" name=""/>
          <p:cNvSpPr txBox="1"/>
          <p:nvPr/>
        </p:nvSpPr>
        <p:spPr>
          <a:xfrm>
            <a:off x="11725275" y="1905000"/>
            <a:ext cx="22860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2.Aug.20 - rdfs ytrhgrfe yutref]]></a:t>
            </a:r>
          </a:p>
        </p:txBody>
      </p:sp>
      <p:sp>
        <p:nvSpPr>
          <p:cNvPr id="140" name="" descr=""/>
          <p:cNvSpPr/>
          <p:nvPr/>
        </p:nvSpPr>
        <p:spPr>
          <a:xfrm>
            <a:off x="904875" y="4019550"/>
            <a:ext cx="1905000" cy="762000"/>
          </a:xfrm>
          <a:prstGeom prst="star5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41" name="" descr=""/>
          <p:cNvSpPr/>
          <p:nvPr/>
        </p:nvSpPr>
        <p:spPr>
          <a:xfrm>
            <a:off x="904875" y="4019550"/>
            <a:ext cx="1905000" cy="161925"/>
          </a:xfrm>
          <a:prstGeom prst="round2SameRect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142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94">
  <a:themeElements>
    <a:clrScheme name="Theme9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94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9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2025-06-23T10:53:21Z</dcterms:created>
  <dcterms:modified xsi:type="dcterms:W3CDTF">2025-06-23T10:53:21Z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