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38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24050" y="876300"/>
            <a:ext cx="49149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1625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981325" y="1219200"/>
            <a:ext cx="4210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40195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543675" y="1562100"/>
            <a:ext cx="1514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53025" y="1905000"/>
            <a:ext cx="35623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219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2025-06-23T10:55:07Z</dcterms:created>
  <dcterms:modified xsi:type="dcterms:W3CDTF">2025-06-23T10:55:07Z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