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6630650" cy="85725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9692483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6440150" cy="8477250"/>
          <a:chOff x="190500" y="95250"/>
          <a:chExt cx="16440150" cy="847725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6249650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2333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25241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6000750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9477375" y="381000"/>
            <a:ext cx="3486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12963525" y="381000"/>
            <a:ext cx="34766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>
            <a:off x="190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485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485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771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771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1066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10668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1362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13620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647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647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943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943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2228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2228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2524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2524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2819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28194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3086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3086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3381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33813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3667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36671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39624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39624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4248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42481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45434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45434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48387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48387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51244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51244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5419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54197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5705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57054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6000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6000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6296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6296025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65627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65627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68580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68580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71437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71437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74390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74390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7724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77247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80200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80200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83153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83153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86010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86010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88963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88963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9182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91821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94773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94773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97726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9772650" y="571500"/>
            <a:ext cx="2762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10048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10048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10344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1034415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106299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106299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109251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109251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112109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112109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115062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115062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118014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118014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120872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120872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12382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123825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126682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126682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12963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12963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13258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13258800" y="571500"/>
            <a:ext cx="26670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135255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1352550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138207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1382077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141065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141065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144018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144018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146875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146875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149828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1" name=""/>
          <p:cNvSpPr txBox="1"/>
          <p:nvPr/>
        </p:nvSpPr>
        <p:spPr>
          <a:xfrm>
            <a:off x="1498282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Aug]]></a:t>
            </a:r>
          </a:p>
        </p:txBody>
      </p:sp>
      <p:cxnSp>
        <p:nvCxnSpPr>
          <p:cNvPr id="112" name=""/>
          <p:cNvCxnSpPr/>
          <p:nvPr/>
        </p:nvCxnSpPr>
        <p:spPr>
          <a:xfrm>
            <a:off x="1527810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3" name=""/>
          <p:cNvSpPr txBox="1"/>
          <p:nvPr/>
        </p:nvSpPr>
        <p:spPr>
          <a:xfrm>
            <a:off x="15278100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Sep]]></a:t>
            </a:r>
          </a:p>
        </p:txBody>
      </p:sp>
      <p:cxnSp>
        <p:nvCxnSpPr>
          <p:cNvPr id="114" name=""/>
          <p:cNvCxnSpPr/>
          <p:nvPr/>
        </p:nvCxnSpPr>
        <p:spPr>
          <a:xfrm>
            <a:off x="155638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5" name=""/>
          <p:cNvSpPr txBox="1"/>
          <p:nvPr/>
        </p:nvSpPr>
        <p:spPr>
          <a:xfrm>
            <a:off x="15563850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Oct]]></a:t>
            </a:r>
          </a:p>
        </p:txBody>
      </p:sp>
      <p:cxnSp>
        <p:nvCxnSpPr>
          <p:cNvPr id="116" name=""/>
          <p:cNvCxnSpPr/>
          <p:nvPr/>
        </p:nvCxnSpPr>
        <p:spPr>
          <a:xfrm>
            <a:off x="1585912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7" name=""/>
          <p:cNvSpPr txBox="1"/>
          <p:nvPr/>
        </p:nvSpPr>
        <p:spPr>
          <a:xfrm>
            <a:off x="15859125" y="571500"/>
            <a:ext cx="2857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Nov]]></a:t>
            </a:r>
          </a:p>
        </p:txBody>
      </p:sp>
      <p:cxnSp>
        <p:nvCxnSpPr>
          <p:cNvPr id="118" name=""/>
          <p:cNvCxnSpPr/>
          <p:nvPr/>
        </p:nvCxnSpPr>
        <p:spPr>
          <a:xfrm>
            <a:off x="16144875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9" name=""/>
          <p:cNvSpPr txBox="1"/>
          <p:nvPr/>
        </p:nvSpPr>
        <p:spPr>
          <a:xfrm>
            <a:off x="16144875" y="571500"/>
            <a:ext cx="29527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905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Dec]]></a:t>
            </a:r>
          </a:p>
        </p:txBody>
      </p:sp>
      <p:cxnSp>
        <p:nvCxnSpPr>
          <p:cNvPr id="120" name=""/>
          <p:cNvCxnSpPr/>
          <p:nvPr/>
        </p:nvCxnSpPr>
        <p:spPr>
          <a:xfrm>
            <a:off x="16440150" y="723900"/>
            <a:ext cx="0" cy="7753350"/>
          </a:xfrm>
          <a:prstGeom prst="line">
            <a:avLst/>
          </a:prstGeom>
          <a:ln w="9525" cap="flat" cmpd="sng" algn="ctr">
            <a:solidFill>
              <a:srgbClr val="a9a9a9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21" name="" descr=""/>
          <p:cNvSpPr/>
          <p:nvPr/>
        </p:nvSpPr>
        <p:spPr>
          <a:xfrm>
            <a:off x="6858000" y="876300"/>
            <a:ext cx="1276350" cy="161925"/>
          </a:xfrm>
          <a:prstGeom prst="leftRightArrow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2" name=""/>
          <p:cNvSpPr txBox="1"/>
          <p:nvPr/>
        </p:nvSpPr>
        <p:spPr>
          <a:xfrm>
            <a:off x="3695700" y="876300"/>
            <a:ext cx="31432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ytr jkhgyfhtdgrf jkhgtr jkhugyfthdgr jkhyuthfrgd jytrg & uythg - 01.Apr.19]]></a:t>
            </a:r>
          </a:p>
        </p:txBody>
      </p:sp>
      <p:sp>
        <p:nvSpPr>
          <p:cNvPr id="123" name=""/>
          <p:cNvSpPr txBox="1"/>
          <p:nvPr/>
        </p:nvSpPr>
        <p:spPr>
          <a:xfrm>
            <a:off x="8153400" y="876300"/>
            <a:ext cx="33051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13.Aug.19 - jnfv jnbgu hugyb kfdkviugi jfngbut hjbgvurnkv jngjb kjnjtng jbnrtf]]></a:t>
            </a:r>
          </a:p>
        </p:txBody>
      </p:sp>
      <p:sp>
        <p:nvSpPr>
          <p:cNvPr id="124" name="" descr=""/>
          <p:cNvSpPr/>
          <p:nvPr/>
        </p:nvSpPr>
        <p:spPr>
          <a:xfrm>
            <a:off x="7210425" y="1219200"/>
            <a:ext cx="1352550" cy="161925"/>
          </a:xfrm>
          <a:prstGeom prst="round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5" name=""/>
          <p:cNvSpPr txBox="1"/>
          <p:nvPr/>
        </p:nvSpPr>
        <p:spPr>
          <a:xfrm>
            <a:off x="4495800" y="1219200"/>
            <a:ext cx="269557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kjeir kjhgiur ruhtgiutr fjkguirt jkfhguitr kjhguirt - 08.May.19]]></a:t>
            </a:r>
          </a:p>
        </p:txBody>
      </p:sp>
      <p:sp>
        <p:nvSpPr>
          <p:cNvPr id="126" name=""/>
          <p:cNvSpPr txBox="1"/>
          <p:nvPr/>
        </p:nvSpPr>
        <p:spPr>
          <a:xfrm>
            <a:off x="8582025" y="1219200"/>
            <a:ext cx="264795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7.Sep.19 - ref/1548/8547 - tyrhtbtyh rjhtguir jhi tyrhg]]></a:t>
            </a:r>
          </a:p>
        </p:txBody>
      </p:sp>
      <p:sp>
        <p:nvSpPr>
          <p:cNvPr id="127" name="" descr=""/>
          <p:cNvSpPr/>
          <p:nvPr/>
        </p:nvSpPr>
        <p:spPr>
          <a:xfrm>
            <a:off x="8077200" y="1562100"/>
            <a:ext cx="2095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8" name="" descr=""/>
          <p:cNvSpPr/>
          <p:nvPr/>
        </p:nvSpPr>
        <p:spPr>
          <a:xfrm>
            <a:off x="8286750" y="1562100"/>
            <a:ext cx="12382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29" name="" descr=""/>
          <p:cNvSpPr/>
          <p:nvPr/>
        </p:nvSpPr>
        <p:spPr>
          <a:xfrm>
            <a:off x="8410575" y="1562100"/>
            <a:ext cx="342900" cy="161925"/>
          </a:xfrm>
          <a:prstGeom prst="rect">
            <a:avLst/>
          </a:prstGeom>
          <a:solidFill>
            <a:srgbClr val="FFFF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0" name="" descr=""/>
          <p:cNvSpPr/>
          <p:nvPr/>
        </p:nvSpPr>
        <p:spPr>
          <a:xfrm>
            <a:off x="8753475" y="1562100"/>
            <a:ext cx="333375" cy="161925"/>
          </a:xfrm>
          <a:prstGeom prst="rect">
            <a:avLst/>
          </a:prstGeom>
          <a:solidFill>
            <a:srgbClr val="8B4513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1" name=""/>
          <p:cNvSpPr txBox="1"/>
          <p:nvPr/>
        </p:nvSpPr>
        <p:spPr>
          <a:xfrm>
            <a:off x="7058025" y="1562100"/>
            <a:ext cx="10001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test test - 07.Aug.19]]></a:t>
            </a:r>
          </a:p>
        </p:txBody>
      </p:sp>
      <p:sp>
        <p:nvSpPr>
          <p:cNvPr id="132" name=""/>
          <p:cNvSpPr txBox="1"/>
          <p:nvPr/>
        </p:nvSpPr>
        <p:spPr>
          <a:xfrm>
            <a:off x="9105900" y="1562100"/>
            <a:ext cx="4953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 - test test]]></a:t>
            </a:r>
          </a:p>
        </p:txBody>
      </p:sp>
      <p:sp>
        <p:nvSpPr>
          <p:cNvPr id="133" name="" descr=""/>
          <p:cNvSpPr/>
          <p:nvPr/>
        </p:nvSpPr>
        <p:spPr>
          <a:xfrm>
            <a:off x="8734425" y="1905000"/>
            <a:ext cx="438150" cy="161925"/>
          </a:xfrm>
          <a:prstGeom prst="rect">
            <a:avLst/>
          </a:prstGeom>
          <a:solidFill>
            <a:srgbClr val="00008B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4" name="" descr=""/>
          <p:cNvSpPr/>
          <p:nvPr/>
        </p:nvSpPr>
        <p:spPr>
          <a:xfrm>
            <a:off x="9172575" y="1905000"/>
            <a:ext cx="514350" cy="161925"/>
          </a:xfrm>
          <a:prstGeom prst="rect">
            <a:avLst/>
          </a:prstGeom>
          <a:solidFill>
            <a:srgbClr val="008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5" name="" descr=""/>
          <p:cNvSpPr/>
          <p:nvPr/>
        </p:nvSpPr>
        <p:spPr>
          <a:xfrm>
            <a:off x="9686925" y="1905000"/>
            <a:ext cx="533400" cy="161925"/>
          </a:xfrm>
          <a:prstGeom prst="rect">
            <a:avLst/>
          </a:prstGeom>
          <a:solidFill>
            <a:srgbClr val="89CFF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6" name="" descr=""/>
          <p:cNvSpPr/>
          <p:nvPr/>
        </p:nvSpPr>
        <p:spPr>
          <a:xfrm>
            <a:off x="10220325" y="1905000"/>
            <a:ext cx="657225" cy="161925"/>
          </a:xfrm>
          <a:prstGeom prst="rect">
            <a:avLst/>
          </a:prstGeom>
          <a:solidFill>
            <a:srgbClr val="80808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7" name="" descr=""/>
          <p:cNvSpPr/>
          <p:nvPr/>
        </p:nvSpPr>
        <p:spPr>
          <a:xfrm>
            <a:off x="10877550" y="1905000"/>
            <a:ext cx="828675" cy="161925"/>
          </a:xfrm>
          <a:prstGeom prst="rect">
            <a:avLst/>
          </a:prstGeom>
          <a:solidFill>
            <a:srgbClr val="FF0000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38" name=""/>
          <p:cNvSpPr txBox="1"/>
          <p:nvPr/>
        </p:nvSpPr>
        <p:spPr>
          <a:xfrm>
            <a:off x="6419850" y="1905000"/>
            <a:ext cx="2295525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gbh iuhuyh uhyu - juighu/rjgbuirt/dgbhurt - 15.Oct.19]]></a:t>
            </a:r>
          </a:p>
        </p:txBody>
      </p:sp>
      <p:sp>
        <p:nvSpPr>
          <p:cNvPr id="139" name=""/>
          <p:cNvSpPr txBox="1"/>
          <p:nvPr/>
        </p:nvSpPr>
        <p:spPr>
          <a:xfrm>
            <a:off x="11725275" y="1905000"/>
            <a:ext cx="1447800" cy="161925"/>
          </a:xfrm>
          <a:prstGeom prst="rect">
            <a:avLst/>
          </a:prstGeom>
          <a:solidFill>
            <a:srgbClr val="FFFFFF">
              <a:alpha val="100000"/>
            </a:srgbClr>
          </a:solidFill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0" lIns="0" rIns="0" tIns="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800" spc="0" u="none" cap="none">
                <a:solidFill>
                  <a:srgbClr val="000000">
                    <a:alpha val="100000"/>
                  </a:srgbClr>
                </a:solidFill>
                <a:latin typeface="Aptos"/>
              </a:rPr>
              <a:t><![CDATA[22.Aug.20 - rdfs ytrhgrfe yutref]]></a:t>
            </a:r>
          </a:p>
        </p:txBody>
      </p:sp>
      <p:sp>
        <p:nvSpPr>
          <p:cNvPr id="140" name="" descr=""/>
          <p:cNvSpPr/>
          <p:nvPr/>
        </p:nvSpPr>
        <p:spPr>
          <a:xfrm>
            <a:off x="904875" y="4019550"/>
            <a:ext cx="1905000" cy="762000"/>
          </a:xfrm>
          <a:prstGeom prst="star5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41" name="" descr=""/>
          <p:cNvSpPr/>
          <p:nvPr/>
        </p:nvSpPr>
        <p:spPr>
          <a:xfrm>
            <a:off x="904875" y="4019550"/>
            <a:ext cx="1905000" cy="161925"/>
          </a:xfrm>
          <a:prstGeom prst="round2SameRect">
            <a:avLst/>
          </a:prstGeom>
          <a:solidFill>
            <a:srgbClr val="0000FF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4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15">
  <a:themeElements>
    <a:clrScheme name="Theme15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15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15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2025-06-23T10:56:50Z</dcterms:created>
  <dcterms:modified xsi:type="dcterms:W3CDTF">2025-06-23T10:56:50Z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