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249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90725" y="876300"/>
            <a:ext cx="48482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10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48000" y="1219200"/>
            <a:ext cx="4143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48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7810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210175" y="1905000"/>
            <a:ext cx="3505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62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2">
  <a:themeElements>
    <a:clrScheme name="Theme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2025-06-23T10:57:01Z</dcterms:created>
  <dcterms:modified xsi:type="dcterms:W3CDTF">2025-06-23T10:57:01Z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