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280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162050" y="876300"/>
            <a:ext cx="56769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981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2352675" y="1219200"/>
            <a:ext cx="4838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43719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410325" y="1562100"/>
            <a:ext cx="16478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9239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4638675" y="19050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4860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Theme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2025-06-23T11:02:15Z</dcterms:created>
  <dcterms:modified xsi:type="dcterms:W3CDTF">2025-06-23T11:02:15Z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