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292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200150" y="876300"/>
            <a:ext cx="5638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943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2390775" y="1219200"/>
            <a:ext cx="4800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4267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448425" y="1562100"/>
            <a:ext cx="16097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9239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4676775" y="1905000"/>
            <a:ext cx="4038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4479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2025-06-23T11:04:08Z</dcterms:created>
  <dcterms:modified xsi:type="dcterms:W3CDTF">2025-06-23T11:04:08Z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