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33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28825" y="876300"/>
            <a:ext cx="4819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067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62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38925" y="1562100"/>
            <a:ext cx="1419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248275" y="1905000"/>
            <a:ext cx="3467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24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7">
  <a:themeElements>
    <a:clrScheme name="Theme4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2025-06-23T11:11:59Z</dcterms:created>
  <dcterms:modified xsi:type="dcterms:W3CDTF">2025-06-23T11:11:59Z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