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370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9">
  <a:themeElements>
    <a:clrScheme name="Theme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2025-06-23T11:17:09Z</dcterms:created>
  <dcterms:modified xsi:type="dcterms:W3CDTF">2025-06-23T11:17:09Z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