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9440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762250" y="876300"/>
            <a:ext cx="4076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4286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695700" y="1219200"/>
            <a:ext cx="34956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429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 rot="5400000">
            <a:off x="8077200" y="1562100"/>
            <a:ext cx="209550" cy="161925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 rot="5400000">
            <a:off x="8753475" y="1562100"/>
            <a:ext cx="333375" cy="161925"/>
          </a:xfrm>
          <a:prstGeom prst="round2Same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762750" y="1562100"/>
            <a:ext cx="12954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647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 rot="5400000">
            <a:off x="8734425" y="1905000"/>
            <a:ext cx="438150" cy="161925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 rot="5400000">
            <a:off x="10877550" y="1905000"/>
            <a:ext cx="828675" cy="161925"/>
          </a:xfrm>
          <a:prstGeom prst="round2Same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743575" y="1905000"/>
            <a:ext cx="2971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876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47">
  <a:themeElements>
    <a:clrScheme name="Theme4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2025-06-23T11:28:47Z</dcterms:created>
  <dcterms:modified xsi:type="dcterms:W3CDTF">2025-06-23T11:28:47Z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