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46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5400000">
            <a:off x="8077200" y="1562100"/>
            <a:ext cx="2095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753475" y="1562100"/>
            <a:ext cx="333375" cy="16192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5400000">
            <a:off x="8734425" y="1905000"/>
            <a:ext cx="4381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0877550" y="1905000"/>
            <a:ext cx="828675" cy="16192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0">
  <a:themeElements>
    <a:clrScheme name="Theme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2025-06-23T11:33:36Z</dcterms:created>
  <dcterms:modified xsi:type="dcterms:W3CDTF">2025-06-23T11:33:36Z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