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635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66850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62100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2025-06-23T12:01:24Z</dcterms:created>
  <dcterms:modified xsi:type="dcterms:W3CDTF">2025-06-23T12:01:24Z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