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655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105775" y="1543050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48725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77300" y="1771650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20450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2">
  <a:themeElements>
    <a:clrScheme name="Theme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2025-06-23T12:04:39Z</dcterms:created>
  <dcterms:modified xsi:type="dcterms:W3CDTF">2025-06-23T12:04:39Z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