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690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028825" y="876300"/>
            <a:ext cx="48196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50673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76575" y="1219200"/>
            <a:ext cx="4114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7623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16200000">
            <a:off x="8096250" y="1543050"/>
            <a:ext cx="161925" cy="2095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839200" y="1476375"/>
            <a:ext cx="161925" cy="33337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638925" y="1562100"/>
            <a:ext cx="14192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7810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16200000">
            <a:off x="8867775" y="1771650"/>
            <a:ext cx="161925" cy="4381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1210925" y="1571625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248275" y="1905000"/>
            <a:ext cx="3467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21240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59">
  <a:themeElements>
    <a:clrScheme name="Theme5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9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9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2025-06-23T12:10:36Z</dcterms:created>
  <dcterms:modified xsi:type="dcterms:W3CDTF">2025-06-23T12:10:36Z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