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7286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028825" y="876300"/>
            <a:ext cx="48196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5067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076575" y="1219200"/>
            <a:ext cx="4114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7623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16200000">
            <a:off x="8096250" y="1533525"/>
            <a:ext cx="161925" cy="2095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829675" y="1476375"/>
            <a:ext cx="161925" cy="33337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638925" y="1562100"/>
            <a:ext cx="14192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7810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16200000">
            <a:off x="8867775" y="1762125"/>
            <a:ext cx="161925" cy="438150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1201400" y="1571625"/>
            <a:ext cx="161925" cy="82867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248275" y="1905000"/>
            <a:ext cx="34671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21240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2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77">
  <a:themeElements>
    <a:clrScheme name="Theme7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7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7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2025-06-23T12:16:53Z</dcterms:created>
  <dcterms:modified xsi:type="dcterms:W3CDTF">2025-06-23T12:16:53Z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