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6630650" cy="8572500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39697669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.00000000006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90500" y="95250"/>
          <a:ext cx="16440150" cy="8477250"/>
          <a:chOff x="190500" y="95250"/>
          <a:chExt cx="16440150" cy="8477250"/>
        </a:xfrm>
      </p:grpSpPr>
      <p:sp>
        <p:nvSpPr>
          <p:cNvPr id="2" name=""/>
          <p:cNvSpPr txBox="1"/>
          <p:nvPr/>
        </p:nvSpPr>
        <p:spPr>
          <a:xfrm>
            <a:off x="190500" y="95250"/>
            <a:ext cx="16249650" cy="285750"/>
          </a:xfrm>
          <a:prstGeom prst="rect">
            <a:avLst/>
          </a:prstGeom>
          <a:noFill/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ET-04: Delay in Jewel Steel Structure Lack of Authority approval (DCCA) for New Modification]]></a:t>
            </a:r>
          </a:p>
        </p:txBody>
      </p:sp>
      <p:sp>
        <p:nvSpPr>
          <p:cNvPr id="3" name=""/>
          <p:cNvSpPr txBox="1"/>
          <p:nvPr/>
        </p:nvSpPr>
        <p:spPr>
          <a:xfrm>
            <a:off x="190500" y="381000"/>
            <a:ext cx="2333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17]]></a:t>
            </a:r>
          </a:p>
        </p:txBody>
      </p:sp>
      <p:sp>
        <p:nvSpPr>
          <p:cNvPr id="4" name=""/>
          <p:cNvSpPr txBox="1"/>
          <p:nvPr/>
        </p:nvSpPr>
        <p:spPr>
          <a:xfrm>
            <a:off x="2524125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18]]></a:t>
            </a:r>
          </a:p>
        </p:txBody>
      </p:sp>
      <p:sp>
        <p:nvSpPr>
          <p:cNvPr id="5" name=""/>
          <p:cNvSpPr txBox="1"/>
          <p:nvPr/>
        </p:nvSpPr>
        <p:spPr>
          <a:xfrm>
            <a:off x="6000750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19]]></a:t>
            </a:r>
          </a:p>
        </p:txBody>
      </p:sp>
      <p:sp>
        <p:nvSpPr>
          <p:cNvPr id="6" name=""/>
          <p:cNvSpPr txBox="1"/>
          <p:nvPr/>
        </p:nvSpPr>
        <p:spPr>
          <a:xfrm>
            <a:off x="9477375" y="381000"/>
            <a:ext cx="348615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20]]></a:t>
            </a:r>
          </a:p>
        </p:txBody>
      </p:sp>
      <p:sp>
        <p:nvSpPr>
          <p:cNvPr id="7" name=""/>
          <p:cNvSpPr txBox="1"/>
          <p:nvPr/>
        </p:nvSpPr>
        <p:spPr>
          <a:xfrm>
            <a:off x="12963525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21]]></a:t>
            </a:r>
          </a:p>
        </p:txBody>
      </p:sp>
      <p:cxnSp>
        <p:nvCxnSpPr>
          <p:cNvPr id="8" name=""/>
          <p:cNvCxnSpPr/>
          <p:nvPr/>
        </p:nvCxnSpPr>
        <p:spPr>
          <a:xfrm>
            <a:off x="1905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" name=""/>
          <p:cNvSpPr txBox="1"/>
          <p:nvPr/>
        </p:nvSpPr>
        <p:spPr>
          <a:xfrm>
            <a:off x="1905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10" name=""/>
          <p:cNvCxnSpPr/>
          <p:nvPr/>
        </p:nvCxnSpPr>
        <p:spPr>
          <a:xfrm>
            <a:off x="4857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" name=""/>
          <p:cNvSpPr txBox="1"/>
          <p:nvPr/>
        </p:nvSpPr>
        <p:spPr>
          <a:xfrm>
            <a:off x="4857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12" name=""/>
          <p:cNvCxnSpPr/>
          <p:nvPr/>
        </p:nvCxnSpPr>
        <p:spPr>
          <a:xfrm>
            <a:off x="7715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3" name=""/>
          <p:cNvSpPr txBox="1"/>
          <p:nvPr/>
        </p:nvSpPr>
        <p:spPr>
          <a:xfrm>
            <a:off x="771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14" name=""/>
          <p:cNvCxnSpPr/>
          <p:nvPr/>
        </p:nvCxnSpPr>
        <p:spPr>
          <a:xfrm>
            <a:off x="10668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5" name=""/>
          <p:cNvSpPr txBox="1"/>
          <p:nvPr/>
        </p:nvSpPr>
        <p:spPr>
          <a:xfrm>
            <a:off x="10668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16" name=""/>
          <p:cNvCxnSpPr/>
          <p:nvPr/>
        </p:nvCxnSpPr>
        <p:spPr>
          <a:xfrm>
            <a:off x="13620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7" name=""/>
          <p:cNvSpPr txBox="1"/>
          <p:nvPr/>
        </p:nvSpPr>
        <p:spPr>
          <a:xfrm>
            <a:off x="13620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18" name=""/>
          <p:cNvCxnSpPr/>
          <p:nvPr/>
        </p:nvCxnSpPr>
        <p:spPr>
          <a:xfrm>
            <a:off x="16478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9" name=""/>
          <p:cNvSpPr txBox="1"/>
          <p:nvPr/>
        </p:nvSpPr>
        <p:spPr>
          <a:xfrm>
            <a:off x="16478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20" name=""/>
          <p:cNvCxnSpPr/>
          <p:nvPr/>
        </p:nvCxnSpPr>
        <p:spPr>
          <a:xfrm>
            <a:off x="1943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1" name=""/>
          <p:cNvSpPr txBox="1"/>
          <p:nvPr/>
        </p:nvSpPr>
        <p:spPr>
          <a:xfrm>
            <a:off x="19431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22" name=""/>
          <p:cNvCxnSpPr/>
          <p:nvPr/>
        </p:nvCxnSpPr>
        <p:spPr>
          <a:xfrm>
            <a:off x="22288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3" name=""/>
          <p:cNvSpPr txBox="1"/>
          <p:nvPr/>
        </p:nvSpPr>
        <p:spPr>
          <a:xfrm>
            <a:off x="22288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24" name=""/>
          <p:cNvCxnSpPr/>
          <p:nvPr/>
        </p:nvCxnSpPr>
        <p:spPr>
          <a:xfrm>
            <a:off x="25241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5" name=""/>
          <p:cNvSpPr txBox="1"/>
          <p:nvPr/>
        </p:nvSpPr>
        <p:spPr>
          <a:xfrm>
            <a:off x="25241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26" name=""/>
          <p:cNvCxnSpPr/>
          <p:nvPr/>
        </p:nvCxnSpPr>
        <p:spPr>
          <a:xfrm>
            <a:off x="28194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7" name=""/>
          <p:cNvSpPr txBox="1"/>
          <p:nvPr/>
        </p:nvSpPr>
        <p:spPr>
          <a:xfrm>
            <a:off x="2819400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28" name=""/>
          <p:cNvCxnSpPr/>
          <p:nvPr/>
        </p:nvCxnSpPr>
        <p:spPr>
          <a:xfrm>
            <a:off x="3086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9" name=""/>
          <p:cNvSpPr txBox="1"/>
          <p:nvPr/>
        </p:nvSpPr>
        <p:spPr>
          <a:xfrm>
            <a:off x="30861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30" name=""/>
          <p:cNvCxnSpPr/>
          <p:nvPr/>
        </p:nvCxnSpPr>
        <p:spPr>
          <a:xfrm>
            <a:off x="33813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1" name=""/>
          <p:cNvSpPr txBox="1"/>
          <p:nvPr/>
        </p:nvSpPr>
        <p:spPr>
          <a:xfrm>
            <a:off x="33813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32" name=""/>
          <p:cNvCxnSpPr/>
          <p:nvPr/>
        </p:nvCxnSpPr>
        <p:spPr>
          <a:xfrm>
            <a:off x="36671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3" name=""/>
          <p:cNvSpPr txBox="1"/>
          <p:nvPr/>
        </p:nvSpPr>
        <p:spPr>
          <a:xfrm>
            <a:off x="36671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34" name=""/>
          <p:cNvCxnSpPr/>
          <p:nvPr/>
        </p:nvCxnSpPr>
        <p:spPr>
          <a:xfrm>
            <a:off x="39624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5" name=""/>
          <p:cNvSpPr txBox="1"/>
          <p:nvPr/>
        </p:nvSpPr>
        <p:spPr>
          <a:xfrm>
            <a:off x="39624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36" name=""/>
          <p:cNvCxnSpPr/>
          <p:nvPr/>
        </p:nvCxnSpPr>
        <p:spPr>
          <a:xfrm>
            <a:off x="42481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7" name=""/>
          <p:cNvSpPr txBox="1"/>
          <p:nvPr/>
        </p:nvSpPr>
        <p:spPr>
          <a:xfrm>
            <a:off x="42481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38" name=""/>
          <p:cNvCxnSpPr/>
          <p:nvPr/>
        </p:nvCxnSpPr>
        <p:spPr>
          <a:xfrm>
            <a:off x="45434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9" name=""/>
          <p:cNvSpPr txBox="1"/>
          <p:nvPr/>
        </p:nvSpPr>
        <p:spPr>
          <a:xfrm>
            <a:off x="45434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40" name=""/>
          <p:cNvCxnSpPr/>
          <p:nvPr/>
        </p:nvCxnSpPr>
        <p:spPr>
          <a:xfrm>
            <a:off x="48387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1" name=""/>
          <p:cNvSpPr txBox="1"/>
          <p:nvPr/>
        </p:nvSpPr>
        <p:spPr>
          <a:xfrm>
            <a:off x="48387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42" name=""/>
          <p:cNvCxnSpPr/>
          <p:nvPr/>
        </p:nvCxnSpPr>
        <p:spPr>
          <a:xfrm>
            <a:off x="51244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3" name=""/>
          <p:cNvSpPr txBox="1"/>
          <p:nvPr/>
        </p:nvSpPr>
        <p:spPr>
          <a:xfrm>
            <a:off x="51244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44" name=""/>
          <p:cNvCxnSpPr/>
          <p:nvPr/>
        </p:nvCxnSpPr>
        <p:spPr>
          <a:xfrm>
            <a:off x="54197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5" name=""/>
          <p:cNvSpPr txBox="1"/>
          <p:nvPr/>
        </p:nvSpPr>
        <p:spPr>
          <a:xfrm>
            <a:off x="54197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46" name=""/>
          <p:cNvCxnSpPr/>
          <p:nvPr/>
        </p:nvCxnSpPr>
        <p:spPr>
          <a:xfrm>
            <a:off x="57054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7" name=""/>
          <p:cNvSpPr txBox="1"/>
          <p:nvPr/>
        </p:nvSpPr>
        <p:spPr>
          <a:xfrm>
            <a:off x="57054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48" name=""/>
          <p:cNvCxnSpPr/>
          <p:nvPr/>
        </p:nvCxnSpPr>
        <p:spPr>
          <a:xfrm>
            <a:off x="60007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9" name=""/>
          <p:cNvSpPr txBox="1"/>
          <p:nvPr/>
        </p:nvSpPr>
        <p:spPr>
          <a:xfrm>
            <a:off x="60007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50" name=""/>
          <p:cNvCxnSpPr/>
          <p:nvPr/>
        </p:nvCxnSpPr>
        <p:spPr>
          <a:xfrm>
            <a:off x="62960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1" name=""/>
          <p:cNvSpPr txBox="1"/>
          <p:nvPr/>
        </p:nvSpPr>
        <p:spPr>
          <a:xfrm>
            <a:off x="6296025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52" name=""/>
          <p:cNvCxnSpPr/>
          <p:nvPr/>
        </p:nvCxnSpPr>
        <p:spPr>
          <a:xfrm>
            <a:off x="65627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3" name=""/>
          <p:cNvSpPr txBox="1"/>
          <p:nvPr/>
        </p:nvSpPr>
        <p:spPr>
          <a:xfrm>
            <a:off x="65627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54" name=""/>
          <p:cNvCxnSpPr/>
          <p:nvPr/>
        </p:nvCxnSpPr>
        <p:spPr>
          <a:xfrm>
            <a:off x="68580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5" name=""/>
          <p:cNvSpPr txBox="1"/>
          <p:nvPr/>
        </p:nvSpPr>
        <p:spPr>
          <a:xfrm>
            <a:off x="68580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56" name=""/>
          <p:cNvCxnSpPr/>
          <p:nvPr/>
        </p:nvCxnSpPr>
        <p:spPr>
          <a:xfrm>
            <a:off x="71437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7" name=""/>
          <p:cNvSpPr txBox="1"/>
          <p:nvPr/>
        </p:nvSpPr>
        <p:spPr>
          <a:xfrm>
            <a:off x="71437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58" name=""/>
          <p:cNvCxnSpPr/>
          <p:nvPr/>
        </p:nvCxnSpPr>
        <p:spPr>
          <a:xfrm>
            <a:off x="74390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9" name=""/>
          <p:cNvSpPr txBox="1"/>
          <p:nvPr/>
        </p:nvSpPr>
        <p:spPr>
          <a:xfrm>
            <a:off x="74390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60" name=""/>
          <p:cNvCxnSpPr/>
          <p:nvPr/>
        </p:nvCxnSpPr>
        <p:spPr>
          <a:xfrm>
            <a:off x="77247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1" name=""/>
          <p:cNvSpPr txBox="1"/>
          <p:nvPr/>
        </p:nvSpPr>
        <p:spPr>
          <a:xfrm>
            <a:off x="77247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62" name=""/>
          <p:cNvCxnSpPr/>
          <p:nvPr/>
        </p:nvCxnSpPr>
        <p:spPr>
          <a:xfrm>
            <a:off x="80200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3" name=""/>
          <p:cNvSpPr txBox="1"/>
          <p:nvPr/>
        </p:nvSpPr>
        <p:spPr>
          <a:xfrm>
            <a:off x="80200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64" name=""/>
          <p:cNvCxnSpPr/>
          <p:nvPr/>
        </p:nvCxnSpPr>
        <p:spPr>
          <a:xfrm>
            <a:off x="83153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5" name=""/>
          <p:cNvSpPr txBox="1"/>
          <p:nvPr/>
        </p:nvSpPr>
        <p:spPr>
          <a:xfrm>
            <a:off x="83153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66" name=""/>
          <p:cNvCxnSpPr/>
          <p:nvPr/>
        </p:nvCxnSpPr>
        <p:spPr>
          <a:xfrm>
            <a:off x="86010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7" name=""/>
          <p:cNvSpPr txBox="1"/>
          <p:nvPr/>
        </p:nvSpPr>
        <p:spPr>
          <a:xfrm>
            <a:off x="86010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68" name=""/>
          <p:cNvCxnSpPr/>
          <p:nvPr/>
        </p:nvCxnSpPr>
        <p:spPr>
          <a:xfrm>
            <a:off x="88963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9" name=""/>
          <p:cNvSpPr txBox="1"/>
          <p:nvPr/>
        </p:nvSpPr>
        <p:spPr>
          <a:xfrm>
            <a:off x="889635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70" name=""/>
          <p:cNvCxnSpPr/>
          <p:nvPr/>
        </p:nvCxnSpPr>
        <p:spPr>
          <a:xfrm>
            <a:off x="9182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1" name=""/>
          <p:cNvSpPr txBox="1"/>
          <p:nvPr/>
        </p:nvSpPr>
        <p:spPr>
          <a:xfrm>
            <a:off x="91821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72" name=""/>
          <p:cNvCxnSpPr/>
          <p:nvPr/>
        </p:nvCxnSpPr>
        <p:spPr>
          <a:xfrm>
            <a:off x="94773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3" name=""/>
          <p:cNvSpPr txBox="1"/>
          <p:nvPr/>
        </p:nvSpPr>
        <p:spPr>
          <a:xfrm>
            <a:off x="94773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74" name=""/>
          <p:cNvCxnSpPr/>
          <p:nvPr/>
        </p:nvCxnSpPr>
        <p:spPr>
          <a:xfrm>
            <a:off x="97726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5" name=""/>
          <p:cNvSpPr txBox="1"/>
          <p:nvPr/>
        </p:nvSpPr>
        <p:spPr>
          <a:xfrm>
            <a:off x="9772650" y="571500"/>
            <a:ext cx="2762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76" name=""/>
          <p:cNvCxnSpPr/>
          <p:nvPr/>
        </p:nvCxnSpPr>
        <p:spPr>
          <a:xfrm>
            <a:off x="100488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7" name=""/>
          <p:cNvSpPr txBox="1"/>
          <p:nvPr/>
        </p:nvSpPr>
        <p:spPr>
          <a:xfrm>
            <a:off x="100488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78" name=""/>
          <p:cNvCxnSpPr/>
          <p:nvPr/>
        </p:nvCxnSpPr>
        <p:spPr>
          <a:xfrm>
            <a:off x="103441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9" name=""/>
          <p:cNvSpPr txBox="1"/>
          <p:nvPr/>
        </p:nvSpPr>
        <p:spPr>
          <a:xfrm>
            <a:off x="1034415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80" name=""/>
          <p:cNvCxnSpPr/>
          <p:nvPr/>
        </p:nvCxnSpPr>
        <p:spPr>
          <a:xfrm>
            <a:off x="106299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1" name=""/>
          <p:cNvSpPr txBox="1"/>
          <p:nvPr/>
        </p:nvSpPr>
        <p:spPr>
          <a:xfrm>
            <a:off x="106299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82" name=""/>
          <p:cNvCxnSpPr/>
          <p:nvPr/>
        </p:nvCxnSpPr>
        <p:spPr>
          <a:xfrm>
            <a:off x="109251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3" name=""/>
          <p:cNvSpPr txBox="1"/>
          <p:nvPr/>
        </p:nvSpPr>
        <p:spPr>
          <a:xfrm>
            <a:off x="109251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84" name=""/>
          <p:cNvCxnSpPr/>
          <p:nvPr/>
        </p:nvCxnSpPr>
        <p:spPr>
          <a:xfrm>
            <a:off x="112109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5" name=""/>
          <p:cNvSpPr txBox="1"/>
          <p:nvPr/>
        </p:nvSpPr>
        <p:spPr>
          <a:xfrm>
            <a:off x="112109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86" name=""/>
          <p:cNvCxnSpPr/>
          <p:nvPr/>
        </p:nvCxnSpPr>
        <p:spPr>
          <a:xfrm>
            <a:off x="115062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7" name=""/>
          <p:cNvSpPr txBox="1"/>
          <p:nvPr/>
        </p:nvSpPr>
        <p:spPr>
          <a:xfrm>
            <a:off x="115062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88" name=""/>
          <p:cNvCxnSpPr/>
          <p:nvPr/>
        </p:nvCxnSpPr>
        <p:spPr>
          <a:xfrm>
            <a:off x="118014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9" name=""/>
          <p:cNvSpPr txBox="1"/>
          <p:nvPr/>
        </p:nvSpPr>
        <p:spPr>
          <a:xfrm>
            <a:off x="118014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90" name=""/>
          <p:cNvCxnSpPr/>
          <p:nvPr/>
        </p:nvCxnSpPr>
        <p:spPr>
          <a:xfrm>
            <a:off x="120872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1" name=""/>
          <p:cNvSpPr txBox="1"/>
          <p:nvPr/>
        </p:nvSpPr>
        <p:spPr>
          <a:xfrm>
            <a:off x="120872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92" name=""/>
          <p:cNvCxnSpPr/>
          <p:nvPr/>
        </p:nvCxnSpPr>
        <p:spPr>
          <a:xfrm>
            <a:off x="123825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3" name=""/>
          <p:cNvSpPr txBox="1"/>
          <p:nvPr/>
        </p:nvSpPr>
        <p:spPr>
          <a:xfrm>
            <a:off x="123825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94" name=""/>
          <p:cNvCxnSpPr/>
          <p:nvPr/>
        </p:nvCxnSpPr>
        <p:spPr>
          <a:xfrm>
            <a:off x="126682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5" name=""/>
          <p:cNvSpPr txBox="1"/>
          <p:nvPr/>
        </p:nvSpPr>
        <p:spPr>
          <a:xfrm>
            <a:off x="126682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96" name=""/>
          <p:cNvCxnSpPr/>
          <p:nvPr/>
        </p:nvCxnSpPr>
        <p:spPr>
          <a:xfrm>
            <a:off x="129635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7" name=""/>
          <p:cNvSpPr txBox="1"/>
          <p:nvPr/>
        </p:nvSpPr>
        <p:spPr>
          <a:xfrm>
            <a:off x="12963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98" name=""/>
          <p:cNvCxnSpPr/>
          <p:nvPr/>
        </p:nvCxnSpPr>
        <p:spPr>
          <a:xfrm>
            <a:off x="132588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9" name=""/>
          <p:cNvSpPr txBox="1"/>
          <p:nvPr/>
        </p:nvSpPr>
        <p:spPr>
          <a:xfrm>
            <a:off x="13258800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100" name=""/>
          <p:cNvCxnSpPr/>
          <p:nvPr/>
        </p:nvCxnSpPr>
        <p:spPr>
          <a:xfrm>
            <a:off x="135255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1" name=""/>
          <p:cNvSpPr txBox="1"/>
          <p:nvPr/>
        </p:nvSpPr>
        <p:spPr>
          <a:xfrm>
            <a:off x="135255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102" name=""/>
          <p:cNvCxnSpPr/>
          <p:nvPr/>
        </p:nvCxnSpPr>
        <p:spPr>
          <a:xfrm>
            <a:off x="138207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3" name=""/>
          <p:cNvSpPr txBox="1"/>
          <p:nvPr/>
        </p:nvSpPr>
        <p:spPr>
          <a:xfrm>
            <a:off x="138207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104" name=""/>
          <p:cNvCxnSpPr/>
          <p:nvPr/>
        </p:nvCxnSpPr>
        <p:spPr>
          <a:xfrm>
            <a:off x="141065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5" name=""/>
          <p:cNvSpPr txBox="1"/>
          <p:nvPr/>
        </p:nvSpPr>
        <p:spPr>
          <a:xfrm>
            <a:off x="14106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106" name=""/>
          <p:cNvCxnSpPr/>
          <p:nvPr/>
        </p:nvCxnSpPr>
        <p:spPr>
          <a:xfrm>
            <a:off x="144018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7" name=""/>
          <p:cNvSpPr txBox="1"/>
          <p:nvPr/>
        </p:nvSpPr>
        <p:spPr>
          <a:xfrm>
            <a:off x="144018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108" name=""/>
          <p:cNvCxnSpPr/>
          <p:nvPr/>
        </p:nvCxnSpPr>
        <p:spPr>
          <a:xfrm>
            <a:off x="146875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9" name=""/>
          <p:cNvSpPr txBox="1"/>
          <p:nvPr/>
        </p:nvSpPr>
        <p:spPr>
          <a:xfrm>
            <a:off x="146875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110" name=""/>
          <p:cNvCxnSpPr/>
          <p:nvPr/>
        </p:nvCxnSpPr>
        <p:spPr>
          <a:xfrm>
            <a:off x="149828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1" name=""/>
          <p:cNvSpPr txBox="1"/>
          <p:nvPr/>
        </p:nvSpPr>
        <p:spPr>
          <a:xfrm>
            <a:off x="149828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112" name=""/>
          <p:cNvCxnSpPr/>
          <p:nvPr/>
        </p:nvCxnSpPr>
        <p:spPr>
          <a:xfrm>
            <a:off x="15278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3" name=""/>
          <p:cNvSpPr txBox="1"/>
          <p:nvPr/>
        </p:nvSpPr>
        <p:spPr>
          <a:xfrm>
            <a:off x="152781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114" name=""/>
          <p:cNvCxnSpPr/>
          <p:nvPr/>
        </p:nvCxnSpPr>
        <p:spPr>
          <a:xfrm>
            <a:off x="155638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5" name=""/>
          <p:cNvSpPr txBox="1"/>
          <p:nvPr/>
        </p:nvSpPr>
        <p:spPr>
          <a:xfrm>
            <a:off x="155638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116" name=""/>
          <p:cNvCxnSpPr/>
          <p:nvPr/>
        </p:nvCxnSpPr>
        <p:spPr>
          <a:xfrm>
            <a:off x="158591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7" name=""/>
          <p:cNvSpPr txBox="1"/>
          <p:nvPr/>
        </p:nvSpPr>
        <p:spPr>
          <a:xfrm>
            <a:off x="158591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118" name=""/>
          <p:cNvCxnSpPr/>
          <p:nvPr/>
        </p:nvCxnSpPr>
        <p:spPr>
          <a:xfrm>
            <a:off x="161448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9" name=""/>
          <p:cNvSpPr txBox="1"/>
          <p:nvPr/>
        </p:nvSpPr>
        <p:spPr>
          <a:xfrm>
            <a:off x="161448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120" name=""/>
          <p:cNvCxnSpPr/>
          <p:nvPr/>
        </p:nvCxnSpPr>
        <p:spPr>
          <a:xfrm>
            <a:off x="164401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21" name="" descr=""/>
          <p:cNvSpPr/>
          <p:nvPr/>
        </p:nvSpPr>
        <p:spPr>
          <a:xfrm>
            <a:off x="6858000" y="876300"/>
            <a:ext cx="1276350" cy="161925"/>
          </a:xfrm>
          <a:prstGeom prst="leftRightArrow">
            <a:avLst/>
          </a:prstGeom>
          <a:solidFill>
            <a:srgbClr val="89CFF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2" name=""/>
          <p:cNvSpPr txBox="1"/>
          <p:nvPr/>
        </p:nvSpPr>
        <p:spPr>
          <a:xfrm>
            <a:off x="2762250" y="876300"/>
            <a:ext cx="40767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ytr jkhgyfhtdgrf jkhgtr jkhugyfthdgr jkhyuthfrgd jytrg & uythg - 01.Apr.19]]></a:t>
            </a:r>
          </a:p>
        </p:txBody>
      </p:sp>
      <p:sp>
        <p:nvSpPr>
          <p:cNvPr id="123" name=""/>
          <p:cNvSpPr txBox="1"/>
          <p:nvPr/>
        </p:nvSpPr>
        <p:spPr>
          <a:xfrm>
            <a:off x="8153400" y="876300"/>
            <a:ext cx="428625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13.Aug.19 - jnfv jnbgu hugyb kfdkviugi jfngbut hjbgvurnkv jngjb kjnjtng jbnrtf]]></a:t>
            </a:r>
          </a:p>
        </p:txBody>
      </p:sp>
      <p:sp>
        <p:nvSpPr>
          <p:cNvPr id="124" name="" descr=""/>
          <p:cNvSpPr/>
          <p:nvPr/>
        </p:nvSpPr>
        <p:spPr>
          <a:xfrm>
            <a:off x="7210425" y="1219200"/>
            <a:ext cx="1352550" cy="161925"/>
          </a:xfrm>
          <a:prstGeom prst="roundRect">
            <a:avLst/>
          </a:prstGeom>
          <a:solidFill>
            <a:srgbClr val="008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5" name=""/>
          <p:cNvSpPr txBox="1"/>
          <p:nvPr/>
        </p:nvSpPr>
        <p:spPr>
          <a:xfrm>
            <a:off x="3695700" y="1219200"/>
            <a:ext cx="349567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kjeir kjhgiur ruhtgiutr fjkguirt jkfhguitr kjhguirt - 08.May.19]]></a:t>
            </a:r>
          </a:p>
        </p:txBody>
      </p:sp>
      <p:sp>
        <p:nvSpPr>
          <p:cNvPr id="126" name=""/>
          <p:cNvSpPr txBox="1"/>
          <p:nvPr/>
        </p:nvSpPr>
        <p:spPr>
          <a:xfrm>
            <a:off x="8582025" y="1219200"/>
            <a:ext cx="34290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7.Sep.19 - ref/1548/8547 - tyrhtbtyh rjhtguir jhi tyrhg]]></a:t>
            </a:r>
          </a:p>
        </p:txBody>
      </p:sp>
      <p:sp>
        <p:nvSpPr>
          <p:cNvPr id="127" name="" descr=""/>
          <p:cNvSpPr/>
          <p:nvPr/>
        </p:nvSpPr>
        <p:spPr>
          <a:xfrm rot="16200000">
            <a:off x="8096250" y="1543050"/>
            <a:ext cx="161925" cy="209550"/>
          </a:xfrm>
          <a:prstGeom prst="round2SameRect">
            <a:avLst/>
          </a:prstGeom>
          <a:solidFill>
            <a:srgbClr val="00008B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8" name="" descr=""/>
          <p:cNvSpPr/>
          <p:nvPr/>
        </p:nvSpPr>
        <p:spPr>
          <a:xfrm>
            <a:off x="8286750" y="1562100"/>
            <a:ext cx="123825" cy="161925"/>
          </a:xfrm>
          <a:prstGeom prst="rect">
            <a:avLst/>
          </a:prstGeom>
          <a:solidFill>
            <a:srgbClr val="FF0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9" name="" descr=""/>
          <p:cNvSpPr/>
          <p:nvPr/>
        </p:nvSpPr>
        <p:spPr>
          <a:xfrm>
            <a:off x="8410575" y="1562100"/>
            <a:ext cx="342900" cy="161925"/>
          </a:xfrm>
          <a:prstGeom prst="rect">
            <a:avLst/>
          </a:prstGeom>
          <a:solidFill>
            <a:srgbClr val="FFFF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0" name="" descr=""/>
          <p:cNvSpPr/>
          <p:nvPr/>
        </p:nvSpPr>
        <p:spPr>
          <a:xfrm rot="5400000">
            <a:off x="8839200" y="1476375"/>
            <a:ext cx="161925" cy="333375"/>
          </a:xfrm>
          <a:prstGeom prst="round2SameRect">
            <a:avLst/>
          </a:prstGeom>
          <a:solidFill>
            <a:srgbClr val="8B4513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1" name=""/>
          <p:cNvSpPr txBox="1"/>
          <p:nvPr/>
        </p:nvSpPr>
        <p:spPr>
          <a:xfrm>
            <a:off x="6762750" y="1562100"/>
            <a:ext cx="12954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test test - 07.Aug.19]]></a:t>
            </a:r>
          </a:p>
        </p:txBody>
      </p:sp>
      <p:sp>
        <p:nvSpPr>
          <p:cNvPr id="132" name=""/>
          <p:cNvSpPr txBox="1"/>
          <p:nvPr/>
        </p:nvSpPr>
        <p:spPr>
          <a:xfrm>
            <a:off x="9105900" y="1562100"/>
            <a:ext cx="6477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 - test test]]></a:t>
            </a:r>
          </a:p>
        </p:txBody>
      </p:sp>
      <p:sp>
        <p:nvSpPr>
          <p:cNvPr id="133" name="" descr=""/>
          <p:cNvSpPr/>
          <p:nvPr/>
        </p:nvSpPr>
        <p:spPr>
          <a:xfrm rot="16200000">
            <a:off x="8867775" y="1771650"/>
            <a:ext cx="161925" cy="438150"/>
          </a:xfrm>
          <a:prstGeom prst="round2SameRect">
            <a:avLst/>
          </a:prstGeom>
          <a:solidFill>
            <a:srgbClr val="00008B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4" name="" descr=""/>
          <p:cNvSpPr/>
          <p:nvPr/>
        </p:nvSpPr>
        <p:spPr>
          <a:xfrm>
            <a:off x="9172575" y="1905000"/>
            <a:ext cx="514350" cy="161925"/>
          </a:xfrm>
          <a:prstGeom prst="rect">
            <a:avLst/>
          </a:prstGeom>
          <a:solidFill>
            <a:srgbClr val="008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5" name="" descr=""/>
          <p:cNvSpPr/>
          <p:nvPr/>
        </p:nvSpPr>
        <p:spPr>
          <a:xfrm>
            <a:off x="9686925" y="1905000"/>
            <a:ext cx="533400" cy="161925"/>
          </a:xfrm>
          <a:prstGeom prst="rect">
            <a:avLst/>
          </a:prstGeom>
          <a:solidFill>
            <a:srgbClr val="89CFF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6" name="" descr=""/>
          <p:cNvSpPr/>
          <p:nvPr/>
        </p:nvSpPr>
        <p:spPr>
          <a:xfrm>
            <a:off x="10220325" y="1905000"/>
            <a:ext cx="657225" cy="161925"/>
          </a:xfrm>
          <a:prstGeom prst="rect">
            <a:avLst/>
          </a:prstGeom>
          <a:solidFill>
            <a:srgbClr val="80808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7" name="" descr=""/>
          <p:cNvSpPr/>
          <p:nvPr/>
        </p:nvSpPr>
        <p:spPr>
          <a:xfrm rot="5400000">
            <a:off x="11210925" y="1571625"/>
            <a:ext cx="161925" cy="828675"/>
          </a:xfrm>
          <a:prstGeom prst="round2SameRect">
            <a:avLst/>
          </a:prstGeom>
          <a:solidFill>
            <a:srgbClr val="FF0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8" name=""/>
          <p:cNvSpPr txBox="1"/>
          <p:nvPr/>
        </p:nvSpPr>
        <p:spPr>
          <a:xfrm>
            <a:off x="5743575" y="1905000"/>
            <a:ext cx="29718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gbh iuhuyh uhyu - juighu/rjgbuirt/dgbhurt - 15.Oct.19]]></a:t>
            </a:r>
          </a:p>
        </p:txBody>
      </p:sp>
      <p:sp>
        <p:nvSpPr>
          <p:cNvPr id="139" name=""/>
          <p:cNvSpPr txBox="1"/>
          <p:nvPr/>
        </p:nvSpPr>
        <p:spPr>
          <a:xfrm>
            <a:off x="11725275" y="1905000"/>
            <a:ext cx="187642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2.Aug.20 - rdfs ytrhgrfe yutref]]></a:t>
            </a:r>
          </a:p>
        </p:txBody>
      </p:sp>
      <p:sp>
        <p:nvSpPr>
          <p:cNvPr id="140" name="" descr=""/>
          <p:cNvSpPr/>
          <p:nvPr/>
        </p:nvSpPr>
        <p:spPr>
          <a:xfrm>
            <a:off x="904875" y="4019550"/>
            <a:ext cx="1905000" cy="762000"/>
          </a:xfrm>
          <a:prstGeom prst="star5">
            <a:avLst/>
          </a:prstGeom>
          <a:solidFill>
            <a:srgbClr val="0000FF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41" name="" descr=""/>
          <p:cNvSpPr/>
          <p:nvPr/>
        </p:nvSpPr>
        <p:spPr>
          <a:xfrm>
            <a:off x="904875" y="4019550"/>
            <a:ext cx="1905000" cy="161925"/>
          </a:xfrm>
          <a:prstGeom prst="round2SameRect">
            <a:avLst/>
          </a:prstGeom>
          <a:solidFill>
            <a:srgbClr val="0000FF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cxnSp>
        <p:nvCxnSpPr>
          <p:cNvPr id="142" name=""/>
          <p:cNvCxnSpPr/>
          <p:nvPr/>
        </p:nvCxnSpPr>
        <p:spPr>
          <a:xfrm>
            <a:off x="1428750" y="952500"/>
            <a:ext cx="0" cy="952500"/>
          </a:xfrm>
          <a:prstGeom prst="line">
            <a:avLst/>
          </a:prstGeom>
          <a:ln w="12700" cap="flat" cmpd="sng" algn="ctr">
            <a:solidFill>
              <a:srgbClr val="FF000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Theme15">
  <a:themeElements>
    <a:clrScheme name="Theme1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15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15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2025-06-23T12:23:16Z</dcterms:created>
  <dcterms:modified xsi:type="dcterms:W3CDTF">2025-06-23T12:23:16Z</dcterms:modified>
  <dc:title>Untitled Presentation</dc:title>
  <dc:description/>
  <dc:subject/>
  <cp:keywords/>
  <cp:category/>
  <cp:revision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