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773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16200000">
            <a:off x="8096250" y="1533525"/>
            <a:ext cx="161925" cy="2095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839200" y="1476375"/>
            <a:ext cx="161925" cy="33337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16200000">
            <a:off x="8867775" y="1762125"/>
            <a:ext cx="161925" cy="4381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1210925" y="1571625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70">
  <a:themeElements>
    <a:clrScheme name="Theme7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2025-06-23T12:24:23Z</dcterms:created>
  <dcterms:modified xsi:type="dcterms:W3CDTF">2025-06-23T12:24:23Z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