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930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4">
  <a:themeElements>
    <a:clrScheme name="Theme6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2025-06-23T12:50:35Z</dcterms:created>
  <dcterms:modified xsi:type="dcterms:W3CDTF">2025-06-23T12:50:35Z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