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945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096250" y="1543050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867775" y="1771650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43">
  <a:themeElements>
    <a:clrScheme name="Theme4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2025-06-23T12:53:00Z</dcterms:created>
  <dcterms:modified xsi:type="dcterms:W3CDTF">2025-06-23T12:53:00Z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