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9959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762250" y="876300"/>
            <a:ext cx="4076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4286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695700" y="1219200"/>
            <a:ext cx="34956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429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 rot="16200000">
            <a:off x="8096250" y="1552575"/>
            <a:ext cx="161925" cy="209550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 rot="5400000">
            <a:off x="8839200" y="1476375"/>
            <a:ext cx="161925" cy="333375"/>
          </a:xfrm>
          <a:prstGeom prst="round2Same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762750" y="1562100"/>
            <a:ext cx="12954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647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 rot="16200000">
            <a:off x="8867775" y="1781175"/>
            <a:ext cx="161925" cy="438150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 rot="5400000">
            <a:off x="11210925" y="1571625"/>
            <a:ext cx="161925" cy="828675"/>
          </a:xfrm>
          <a:prstGeom prst="round2Same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743575" y="1905000"/>
            <a:ext cx="2971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876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36">
  <a:themeElements>
    <a:clrScheme name="Theme3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2025-06-23T12:55:17Z</dcterms:created>
  <dcterms:modified xsi:type="dcterms:W3CDTF">2025-06-23T12:55:17Z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