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75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43827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55257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2025-06-23T12:58:01Z</dcterms:created>
  <dcterms:modified xsi:type="dcterms:W3CDTF">2025-06-23T12:58:01Z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