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6630650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9700129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6440150" cy="8477250"/>
          <a:chOff x="190500" y="95250"/>
          <a:chExt cx="16440150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62496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635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485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485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771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771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066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362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647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943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943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2228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2228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2524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2524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2819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28194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3086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3381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3667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3962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3962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4248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4248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45434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48387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51244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5419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5419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5705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5705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6000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6000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6296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62960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6562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68580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7143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7439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74390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7724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7724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80200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83153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8601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88963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8896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9182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9182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9477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9477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97726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9772650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10048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10048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10344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103441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106299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106299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109251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109251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112109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112109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115062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115062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11801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118014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120872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120872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12382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123825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126682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126682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12963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12963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13258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132588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13525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13820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14106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14401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144018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146875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146875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14982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1" name=""/>
          <p:cNvSpPr txBox="1"/>
          <p:nvPr/>
        </p:nvSpPr>
        <p:spPr>
          <a:xfrm>
            <a:off x="14982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12" name=""/>
          <p:cNvCxnSpPr/>
          <p:nvPr/>
        </p:nvCxnSpPr>
        <p:spPr>
          <a:xfrm>
            <a:off x="15278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3" name=""/>
          <p:cNvSpPr txBox="1"/>
          <p:nvPr/>
        </p:nvSpPr>
        <p:spPr>
          <a:xfrm>
            <a:off x="15278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14" name=""/>
          <p:cNvCxnSpPr/>
          <p:nvPr/>
        </p:nvCxnSpPr>
        <p:spPr>
          <a:xfrm>
            <a:off x="15563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5" name=""/>
          <p:cNvSpPr txBox="1"/>
          <p:nvPr/>
        </p:nvSpPr>
        <p:spPr>
          <a:xfrm>
            <a:off x="15563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116" name=""/>
          <p:cNvCxnSpPr/>
          <p:nvPr/>
        </p:nvCxnSpPr>
        <p:spPr>
          <a:xfrm>
            <a:off x="15859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7" name=""/>
          <p:cNvSpPr txBox="1"/>
          <p:nvPr/>
        </p:nvSpPr>
        <p:spPr>
          <a:xfrm>
            <a:off x="158591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118" name=""/>
          <p:cNvCxnSpPr/>
          <p:nvPr/>
        </p:nvCxnSpPr>
        <p:spPr>
          <a:xfrm>
            <a:off x="16144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9" name=""/>
          <p:cNvSpPr txBox="1"/>
          <p:nvPr/>
        </p:nvSpPr>
        <p:spPr>
          <a:xfrm>
            <a:off x="16144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120" name=""/>
          <p:cNvCxnSpPr/>
          <p:nvPr/>
        </p:nvCxnSpPr>
        <p:spPr>
          <a:xfrm>
            <a:off x="16440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1" name="" descr=""/>
          <p:cNvSpPr/>
          <p:nvPr/>
        </p:nvSpPr>
        <p:spPr>
          <a:xfrm>
            <a:off x="6858000" y="876300"/>
            <a:ext cx="1276350" cy="161925"/>
          </a:xfrm>
          <a:prstGeom prst="leftRightArrow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2" name=""/>
          <p:cNvSpPr txBox="1"/>
          <p:nvPr/>
        </p:nvSpPr>
        <p:spPr>
          <a:xfrm>
            <a:off x="2762250" y="876300"/>
            <a:ext cx="40767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ytr jkhgyfhtdgrf jkhgtr jkhugyfthdgr jkhyuthfrgd jytrg & uythg - 01.Apr.19]]></a:t>
            </a:r>
          </a:p>
        </p:txBody>
      </p:sp>
      <p:sp>
        <p:nvSpPr>
          <p:cNvPr id="123" name=""/>
          <p:cNvSpPr txBox="1"/>
          <p:nvPr/>
        </p:nvSpPr>
        <p:spPr>
          <a:xfrm>
            <a:off x="8153400" y="876300"/>
            <a:ext cx="428625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13.Aug.19 - jnfv jnbgu hugyb kfdkviugi jfngbut hjbgvurnkv jngjb kjnjtng jbnrtf]]></a:t>
            </a:r>
          </a:p>
        </p:txBody>
      </p:sp>
      <p:sp>
        <p:nvSpPr>
          <p:cNvPr id="124" name="" descr=""/>
          <p:cNvSpPr/>
          <p:nvPr/>
        </p:nvSpPr>
        <p:spPr>
          <a:xfrm>
            <a:off x="7210425" y="1219200"/>
            <a:ext cx="1352550" cy="161925"/>
          </a:xfrm>
          <a:prstGeom prst="round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5" name=""/>
          <p:cNvSpPr txBox="1"/>
          <p:nvPr/>
        </p:nvSpPr>
        <p:spPr>
          <a:xfrm>
            <a:off x="3695700" y="1219200"/>
            <a:ext cx="34956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kjeir kjhgiur ruhtgiutr fjkguirt jkfhguitr kjhguirt - 08.May.19]]></a:t>
            </a:r>
          </a:p>
        </p:txBody>
      </p:sp>
      <p:sp>
        <p:nvSpPr>
          <p:cNvPr id="126" name=""/>
          <p:cNvSpPr txBox="1"/>
          <p:nvPr/>
        </p:nvSpPr>
        <p:spPr>
          <a:xfrm>
            <a:off x="8582025" y="1219200"/>
            <a:ext cx="34290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7.Sep.19 - ref/1548/8547 - tyrhtbtyh rjhtguir jhi tyrhg]]></a:t>
            </a:r>
          </a:p>
        </p:txBody>
      </p:sp>
      <p:sp>
        <p:nvSpPr>
          <p:cNvPr id="127" name="" descr=""/>
          <p:cNvSpPr/>
          <p:nvPr/>
        </p:nvSpPr>
        <p:spPr>
          <a:xfrm rot="16200000">
            <a:off x="8077200" y="1562100"/>
            <a:ext cx="219075" cy="161925"/>
          </a:xfrm>
          <a:prstGeom prst="round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8" name="" descr=""/>
          <p:cNvSpPr/>
          <p:nvPr/>
        </p:nvSpPr>
        <p:spPr>
          <a:xfrm>
            <a:off x="8286750" y="1562100"/>
            <a:ext cx="123825" cy="161925"/>
          </a:xfrm>
          <a:prstGeom prst="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9" name="" descr=""/>
          <p:cNvSpPr/>
          <p:nvPr/>
        </p:nvSpPr>
        <p:spPr>
          <a:xfrm>
            <a:off x="8410575" y="1562100"/>
            <a:ext cx="342900" cy="161925"/>
          </a:xfrm>
          <a:prstGeom prst="rect">
            <a:avLst/>
          </a:prstGeom>
          <a:solidFill>
            <a:srgbClr val="FFFF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0" name="" descr=""/>
          <p:cNvSpPr/>
          <p:nvPr/>
        </p:nvSpPr>
        <p:spPr>
          <a:xfrm rot="5400000">
            <a:off x="8839200" y="1476375"/>
            <a:ext cx="161925" cy="333375"/>
          </a:xfrm>
          <a:prstGeom prst="round2SameRect">
            <a:avLst/>
          </a:prstGeom>
          <a:solidFill>
            <a:srgbClr val="8B4513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1" name=""/>
          <p:cNvSpPr txBox="1"/>
          <p:nvPr/>
        </p:nvSpPr>
        <p:spPr>
          <a:xfrm>
            <a:off x="6762750" y="1562100"/>
            <a:ext cx="12954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test test - 07.Aug.19]]></a:t>
            </a:r>
          </a:p>
        </p:txBody>
      </p:sp>
      <p:sp>
        <p:nvSpPr>
          <p:cNvPr id="132" name=""/>
          <p:cNvSpPr txBox="1"/>
          <p:nvPr/>
        </p:nvSpPr>
        <p:spPr>
          <a:xfrm>
            <a:off x="9105900" y="1562100"/>
            <a:ext cx="6477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 - test test]]></a:t>
            </a:r>
          </a:p>
        </p:txBody>
      </p:sp>
      <p:sp>
        <p:nvSpPr>
          <p:cNvPr id="133" name="" descr=""/>
          <p:cNvSpPr/>
          <p:nvPr/>
        </p:nvSpPr>
        <p:spPr>
          <a:xfrm rot="16200000">
            <a:off x="8734425" y="1905000"/>
            <a:ext cx="447675" cy="161925"/>
          </a:xfrm>
          <a:prstGeom prst="round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4" name="" descr=""/>
          <p:cNvSpPr/>
          <p:nvPr/>
        </p:nvSpPr>
        <p:spPr>
          <a:xfrm>
            <a:off x="9172575" y="1905000"/>
            <a:ext cx="514350" cy="161925"/>
          </a:xfrm>
          <a:prstGeom prst="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5" name="" descr=""/>
          <p:cNvSpPr/>
          <p:nvPr/>
        </p:nvSpPr>
        <p:spPr>
          <a:xfrm>
            <a:off x="9686925" y="1905000"/>
            <a:ext cx="533400" cy="161925"/>
          </a:xfrm>
          <a:prstGeom prst="rect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6" name="" descr=""/>
          <p:cNvSpPr/>
          <p:nvPr/>
        </p:nvSpPr>
        <p:spPr>
          <a:xfrm>
            <a:off x="10220325" y="1905000"/>
            <a:ext cx="657225" cy="161925"/>
          </a:xfrm>
          <a:prstGeom prst="rect">
            <a:avLst/>
          </a:prstGeom>
          <a:solidFill>
            <a:srgbClr val="80808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7" name="" descr=""/>
          <p:cNvSpPr/>
          <p:nvPr/>
        </p:nvSpPr>
        <p:spPr>
          <a:xfrm rot="5400000">
            <a:off x="11210925" y="1571625"/>
            <a:ext cx="161925" cy="828675"/>
          </a:xfrm>
          <a:prstGeom prst="round2Same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8" name=""/>
          <p:cNvSpPr txBox="1"/>
          <p:nvPr/>
        </p:nvSpPr>
        <p:spPr>
          <a:xfrm>
            <a:off x="5743575" y="1905000"/>
            <a:ext cx="29718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gbh iuhuyh uhyu - juighu/rjgbuirt/dgbhurt - 15.Oct.19]]></a:t>
            </a:r>
          </a:p>
        </p:txBody>
      </p:sp>
      <p:sp>
        <p:nvSpPr>
          <p:cNvPr id="139" name=""/>
          <p:cNvSpPr txBox="1"/>
          <p:nvPr/>
        </p:nvSpPr>
        <p:spPr>
          <a:xfrm>
            <a:off x="11725275" y="1905000"/>
            <a:ext cx="18764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2.Aug.20 - rdfs ytrhgrfe yutref]]></a:t>
            </a:r>
          </a:p>
        </p:txBody>
      </p:sp>
      <p:sp>
        <p:nvSpPr>
          <p:cNvPr id="140" name="" descr=""/>
          <p:cNvSpPr/>
          <p:nvPr/>
        </p:nvSpPr>
        <p:spPr>
          <a:xfrm>
            <a:off x="904875" y="4019550"/>
            <a:ext cx="1905000" cy="762000"/>
          </a:xfrm>
          <a:prstGeom prst="star5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41" name="" descr=""/>
          <p:cNvSpPr/>
          <p:nvPr/>
        </p:nvSpPr>
        <p:spPr>
          <a:xfrm>
            <a:off x="904875" y="4019550"/>
            <a:ext cx="1905000" cy="161925"/>
          </a:xfrm>
          <a:prstGeom prst="round2SameRect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cxnSp>
        <p:nvCxnSpPr>
          <p:cNvPr id="142" name=""/>
          <p:cNvCxnSpPr/>
          <p:nvPr/>
        </p:nvCxnSpPr>
        <p:spPr>
          <a:xfrm>
            <a:off x="1428750" y="952500"/>
            <a:ext cx="0" cy="952500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32">
  <a:themeElements>
    <a:clrScheme name="Theme3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32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3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2025-06-23T13:04:16Z</dcterms:created>
  <dcterms:modified xsi:type="dcterms:W3CDTF">2025-06-23T13:04:16Z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