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70028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2860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5720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2025-06-23T13:06:49Z</dcterms:created>
  <dcterms:modified xsi:type="dcterms:W3CDTF">2025-06-23T13:06:49Z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