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78539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28825" y="876300"/>
            <a:ext cx="4819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62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190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38925" y="1562100"/>
            <a:ext cx="141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48275" y="1905000"/>
            <a:ext cx="3467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24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2025-06-24T12:45:21Z</dcterms:created>
  <dcterms:modified xsi:type="dcterms:W3CDTF">2025-06-24T12:45:21Z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