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78553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28825" y="876300"/>
            <a:ext cx="4819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067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762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1907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39200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38925" y="1562100"/>
            <a:ext cx="14192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7810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47675" cy="161925"/>
          </a:xfrm>
          <a:prstGeom prst="round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10925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248275" y="1905000"/>
            <a:ext cx="3467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240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601200" y="2247900"/>
            <a:ext cx="152400" cy="161925"/>
          </a:xfrm>
          <a:prstGeom prst="diamond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/>
          <p:cNvSpPr txBox="1"/>
          <p:nvPr/>
        </p:nvSpPr>
        <p:spPr>
          <a:xfrm>
            <a:off x="7515225" y="2247900"/>
            <a:ext cx="20669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f hygtfgdrf hgftdr - 22.Jan.20]]></a:t>
            </a:r>
          </a:p>
        </p:txBody>
      </p:sp>
      <p:sp>
        <p:nvSpPr>
          <p:cNvPr id="142" name=""/>
          <p:cNvSpPr txBox="1"/>
          <p:nvPr/>
        </p:nvSpPr>
        <p:spPr>
          <a:xfrm>
            <a:off x="9763125" y="2247900"/>
            <a:ext cx="14859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hgyftdgrf hjytfrdesf]]></a:t>
            </a:r>
          </a:p>
        </p:txBody>
      </p:sp>
      <p:sp>
        <p:nvSpPr>
          <p:cNvPr id="143" name="" descr=""/>
          <p:cNvSpPr/>
          <p:nvPr/>
        </p:nvSpPr>
        <p:spPr>
          <a:xfrm>
            <a:off x="12458700" y="2590800"/>
            <a:ext cx="152400" cy="161925"/>
          </a:xfrm>
          <a:prstGeom prst="star5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4" name=""/>
          <p:cNvSpPr txBox="1"/>
          <p:nvPr/>
        </p:nvSpPr>
        <p:spPr>
          <a:xfrm>
            <a:off x="10696575" y="2590800"/>
            <a:ext cx="17430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hgfds hjgtf -  - 17.Nov.20]]></a:t>
            </a:r>
          </a:p>
        </p:txBody>
      </p:sp>
      <p:sp>
        <p:nvSpPr>
          <p:cNvPr id="145" name=""/>
          <p:cNvSpPr txBox="1"/>
          <p:nvPr/>
        </p:nvSpPr>
        <p:spPr>
          <a:xfrm>
            <a:off x="12620625" y="2590800"/>
            <a:ext cx="1181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uiytre ukytr5ew]]></a:t>
            </a:r>
          </a:p>
        </p:txBody>
      </p:sp>
      <p:sp>
        <p:nvSpPr>
          <p:cNvPr id="146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7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8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2025-06-24T12:47:39Z</dcterms:created>
  <dcterms:modified xsi:type="dcterms:W3CDTF">2025-06-24T12:47:39Z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