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78661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8734425" y="1219200"/>
            <a:ext cx="447675" cy="161925"/>
          </a:xfrm>
          <a:prstGeom prst="round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 descr=""/>
          <p:cNvSpPr/>
          <p:nvPr/>
        </p:nvSpPr>
        <p:spPr>
          <a:xfrm>
            <a:off x="9172575" y="12192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6" name="" descr=""/>
          <p:cNvSpPr/>
          <p:nvPr/>
        </p:nvSpPr>
        <p:spPr>
          <a:xfrm>
            <a:off x="9686925" y="12192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7" name="" descr=""/>
          <p:cNvSpPr/>
          <p:nvPr/>
        </p:nvSpPr>
        <p:spPr>
          <a:xfrm>
            <a:off x="10220325" y="12192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 rot="5400000">
            <a:off x="11210925" y="8858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/>
          <p:cNvSpPr txBox="1"/>
          <p:nvPr/>
        </p:nvSpPr>
        <p:spPr>
          <a:xfrm>
            <a:off x="5743575" y="12192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0" name=""/>
          <p:cNvSpPr txBox="1"/>
          <p:nvPr/>
        </p:nvSpPr>
        <p:spPr>
          <a:xfrm>
            <a:off x="11725275" y="12192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31" name="" descr=""/>
          <p:cNvSpPr/>
          <p:nvPr/>
        </p:nvSpPr>
        <p:spPr>
          <a:xfrm>
            <a:off x="12458700" y="1562100"/>
            <a:ext cx="152400" cy="161925"/>
          </a:xfrm>
          <a:prstGeom prst="star5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2" name=""/>
          <p:cNvSpPr txBox="1"/>
          <p:nvPr/>
        </p:nvSpPr>
        <p:spPr>
          <a:xfrm>
            <a:off x="11039475" y="1562100"/>
            <a:ext cx="14001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hgfds hjgtf - 17.Nov.20]]></a:t>
            </a:r>
          </a:p>
        </p:txBody>
      </p:sp>
      <p:sp>
        <p:nvSpPr>
          <p:cNvPr id="133" name=""/>
          <p:cNvSpPr txBox="1"/>
          <p:nvPr/>
        </p:nvSpPr>
        <p:spPr>
          <a:xfrm>
            <a:off x="12630150" y="1562100"/>
            <a:ext cx="9906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uiytre ukytr5ew]]></a:t>
            </a:r>
          </a:p>
        </p:txBody>
      </p:sp>
      <p:sp>
        <p:nvSpPr>
          <p:cNvPr id="134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36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Theme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2025-06-24T13:05:46Z</dcterms:created>
  <dcterms:modified xsi:type="dcterms:W3CDTF">2025-06-24T13:05:46Z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