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658680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5429250" cy="4762500"/>
          <a:chOff x="95250" y="95250"/>
          <a:chExt cx="5429250" cy="4762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857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619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381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143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7" name=""/>
          <p:cNvSpPr txBox="1"/>
          <p:nvPr/>
        </p:nvSpPr>
        <p:spPr>
          <a:xfrm>
            <a:off x="3905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8" name=""/>
          <p:cNvSpPr txBox="1"/>
          <p:nvPr/>
        </p:nvSpPr>
        <p:spPr>
          <a:xfrm>
            <a:off x="4667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9" name="" descr=""/>
          <p:cNvSpPr/>
          <p:nvPr/>
        </p:nvSpPr>
        <p:spPr>
          <a:xfrm>
            <a:off x="952500" y="952500"/>
            <a:ext cx="1905000" cy="952500"/>
          </a:xfrm>
          <a:prstGeom prst="diamond">
            <a:avLst/>
          </a:prstGeom>
          <a:solidFill>
            <a:srgbClr val="FFFF00">
              <a:alpha val="100000"/>
            </a:srgbClr>
          </a:solidFill>
          <a:ln w="28575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0" name="" descr=""/>
          <p:cNvSpPr/>
          <p:nvPr/>
        </p:nvSpPr>
        <p:spPr>
          <a:xfrm>
            <a:off x="952500" y="2381250"/>
            <a:ext cx="1905000" cy="952500"/>
          </a:xfrm>
          <a:prstGeom prst="rect">
            <a:avLst/>
          </a:prstGeom>
          <a:solidFill>
            <a:srgbClr val="FF0000">
              <a:alpha val="100000"/>
            </a:srgbClr>
          </a:solidFill>
          <a:ln w="19050">
            <a:solidFill>
              <a:srgbClr val="00F2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" name="" descr=""/>
          <p:cNvSpPr/>
          <p:nvPr/>
        </p:nvSpPr>
        <p:spPr>
          <a:xfrm>
            <a:off x="952500" y="3810000"/>
            <a:ext cx="1905000" cy="952500"/>
          </a:xfrm>
          <a:prstGeom prst="roundRect">
            <a:avLst/>
          </a:prstGeom>
          <a:solidFill>
            <a:srgbClr val="FF1499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73">
  <a:themeElements>
    <a:clrScheme name="Theme7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2025-05-18T12:15:36Z</dcterms:created>
  <dcterms:modified xsi:type="dcterms:W3CDTF">2025-05-18T12:15:36Z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